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7.jpg" ContentType="image/jpeg"/>
  <Override PartName="/ppt/media/image18.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86" r:id="rId6"/>
    <p:sldId id="287" r:id="rId7"/>
    <p:sldId id="288" r:id="rId8"/>
    <p:sldId id="289" r:id="rId9"/>
    <p:sldId id="290" r:id="rId10"/>
    <p:sldId id="291" r:id="rId11"/>
    <p:sldId id="292"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283" r:id="rId25"/>
    <p:sldId id="307" r:id="rId26"/>
    <p:sldId id="308" r:id="rId27"/>
  </p:sldIdLst>
  <p:sldSz cx="10693400" cy="7562850"/>
  <p:notesSz cx="10693400" cy="75628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p:cViewPr varScale="1">
        <p:scale>
          <a:sx n="75" d="100"/>
          <a:sy n="75" d="100"/>
        </p:scale>
        <p:origin x="1301"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E0F9E81-7FFC-49FC-9809-262CAE0333B0}" type="datetimeFigureOut">
              <a:rPr lang="es-CO" smtClean="0"/>
              <a:t>29/05/2026</a:t>
            </a:fld>
            <a:endParaRPr lang="es-CO"/>
          </a:p>
        </p:txBody>
      </p:sp>
      <p:sp>
        <p:nvSpPr>
          <p:cNvPr id="4" name="Marcador de imagen de diapositiva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E6FBA22-DA71-4E4D-B162-036A3580F4EA}" type="slidenum">
              <a:rPr lang="es-CO" smtClean="0"/>
              <a:t>‹Nº›</a:t>
            </a:fld>
            <a:endParaRPr lang="es-CO"/>
          </a:p>
        </p:txBody>
      </p:sp>
    </p:spTree>
    <p:extLst>
      <p:ext uri="{BB962C8B-B14F-4D97-AF65-F5344CB8AC3E}">
        <p14:creationId xmlns:p14="http://schemas.microsoft.com/office/powerpoint/2010/main" val="78516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6</a:t>
            </a:fld>
            <a:endParaRPr lang="es-CO"/>
          </a:p>
        </p:txBody>
      </p:sp>
    </p:spTree>
    <p:extLst>
      <p:ext uri="{BB962C8B-B14F-4D97-AF65-F5344CB8AC3E}">
        <p14:creationId xmlns:p14="http://schemas.microsoft.com/office/powerpoint/2010/main" val="338286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15</a:t>
            </a:fld>
            <a:endParaRPr lang="es-CO"/>
          </a:p>
        </p:txBody>
      </p:sp>
    </p:spTree>
    <p:extLst>
      <p:ext uri="{BB962C8B-B14F-4D97-AF65-F5344CB8AC3E}">
        <p14:creationId xmlns:p14="http://schemas.microsoft.com/office/powerpoint/2010/main" val="250021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16</a:t>
            </a:fld>
            <a:endParaRPr lang="es-CO"/>
          </a:p>
        </p:txBody>
      </p:sp>
    </p:spTree>
    <p:extLst>
      <p:ext uri="{BB962C8B-B14F-4D97-AF65-F5344CB8AC3E}">
        <p14:creationId xmlns:p14="http://schemas.microsoft.com/office/powerpoint/2010/main" val="400339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17</a:t>
            </a:fld>
            <a:endParaRPr lang="es-CO"/>
          </a:p>
        </p:txBody>
      </p:sp>
    </p:spTree>
    <p:extLst>
      <p:ext uri="{BB962C8B-B14F-4D97-AF65-F5344CB8AC3E}">
        <p14:creationId xmlns:p14="http://schemas.microsoft.com/office/powerpoint/2010/main" val="2408408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18</a:t>
            </a:fld>
            <a:endParaRPr lang="es-CO"/>
          </a:p>
        </p:txBody>
      </p:sp>
    </p:spTree>
    <p:extLst>
      <p:ext uri="{BB962C8B-B14F-4D97-AF65-F5344CB8AC3E}">
        <p14:creationId xmlns:p14="http://schemas.microsoft.com/office/powerpoint/2010/main" val="181226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19</a:t>
            </a:fld>
            <a:endParaRPr lang="es-CO"/>
          </a:p>
        </p:txBody>
      </p:sp>
    </p:spTree>
    <p:extLst>
      <p:ext uri="{BB962C8B-B14F-4D97-AF65-F5344CB8AC3E}">
        <p14:creationId xmlns:p14="http://schemas.microsoft.com/office/powerpoint/2010/main" val="116438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20</a:t>
            </a:fld>
            <a:endParaRPr lang="es-CO"/>
          </a:p>
        </p:txBody>
      </p:sp>
    </p:spTree>
    <p:extLst>
      <p:ext uri="{BB962C8B-B14F-4D97-AF65-F5344CB8AC3E}">
        <p14:creationId xmlns:p14="http://schemas.microsoft.com/office/powerpoint/2010/main" val="281406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21</a:t>
            </a:fld>
            <a:endParaRPr lang="es-CO"/>
          </a:p>
        </p:txBody>
      </p:sp>
    </p:spTree>
    <p:extLst>
      <p:ext uri="{BB962C8B-B14F-4D97-AF65-F5344CB8AC3E}">
        <p14:creationId xmlns:p14="http://schemas.microsoft.com/office/powerpoint/2010/main" val="3146493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22</a:t>
            </a:fld>
            <a:endParaRPr lang="es-CO"/>
          </a:p>
        </p:txBody>
      </p:sp>
    </p:spTree>
    <p:extLst>
      <p:ext uri="{BB962C8B-B14F-4D97-AF65-F5344CB8AC3E}">
        <p14:creationId xmlns:p14="http://schemas.microsoft.com/office/powerpoint/2010/main" val="365590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23</a:t>
            </a:fld>
            <a:endParaRPr lang="es-CO"/>
          </a:p>
        </p:txBody>
      </p:sp>
    </p:spTree>
    <p:extLst>
      <p:ext uri="{BB962C8B-B14F-4D97-AF65-F5344CB8AC3E}">
        <p14:creationId xmlns:p14="http://schemas.microsoft.com/office/powerpoint/2010/main" val="2918171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25</a:t>
            </a:fld>
            <a:endParaRPr lang="es-CO"/>
          </a:p>
        </p:txBody>
      </p:sp>
    </p:spTree>
    <p:extLst>
      <p:ext uri="{BB962C8B-B14F-4D97-AF65-F5344CB8AC3E}">
        <p14:creationId xmlns:p14="http://schemas.microsoft.com/office/powerpoint/2010/main" val="105286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7</a:t>
            </a:fld>
            <a:endParaRPr lang="es-CO"/>
          </a:p>
        </p:txBody>
      </p:sp>
    </p:spTree>
    <p:extLst>
      <p:ext uri="{BB962C8B-B14F-4D97-AF65-F5344CB8AC3E}">
        <p14:creationId xmlns:p14="http://schemas.microsoft.com/office/powerpoint/2010/main" val="312976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26</a:t>
            </a:fld>
            <a:endParaRPr lang="es-CO"/>
          </a:p>
        </p:txBody>
      </p:sp>
    </p:spTree>
    <p:extLst>
      <p:ext uri="{BB962C8B-B14F-4D97-AF65-F5344CB8AC3E}">
        <p14:creationId xmlns:p14="http://schemas.microsoft.com/office/powerpoint/2010/main" val="215403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8</a:t>
            </a:fld>
            <a:endParaRPr lang="es-CO"/>
          </a:p>
        </p:txBody>
      </p:sp>
    </p:spTree>
    <p:extLst>
      <p:ext uri="{BB962C8B-B14F-4D97-AF65-F5344CB8AC3E}">
        <p14:creationId xmlns:p14="http://schemas.microsoft.com/office/powerpoint/2010/main" val="95849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9</a:t>
            </a:fld>
            <a:endParaRPr lang="es-CO"/>
          </a:p>
        </p:txBody>
      </p:sp>
    </p:spTree>
    <p:extLst>
      <p:ext uri="{BB962C8B-B14F-4D97-AF65-F5344CB8AC3E}">
        <p14:creationId xmlns:p14="http://schemas.microsoft.com/office/powerpoint/2010/main" val="121987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10</a:t>
            </a:fld>
            <a:endParaRPr lang="es-CO"/>
          </a:p>
        </p:txBody>
      </p:sp>
    </p:spTree>
    <p:extLst>
      <p:ext uri="{BB962C8B-B14F-4D97-AF65-F5344CB8AC3E}">
        <p14:creationId xmlns:p14="http://schemas.microsoft.com/office/powerpoint/2010/main" val="377529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11</a:t>
            </a:fld>
            <a:endParaRPr lang="es-CO"/>
          </a:p>
        </p:txBody>
      </p:sp>
    </p:spTree>
    <p:extLst>
      <p:ext uri="{BB962C8B-B14F-4D97-AF65-F5344CB8AC3E}">
        <p14:creationId xmlns:p14="http://schemas.microsoft.com/office/powerpoint/2010/main" val="179689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12</a:t>
            </a:fld>
            <a:endParaRPr lang="es-CO"/>
          </a:p>
        </p:txBody>
      </p:sp>
    </p:spTree>
    <p:extLst>
      <p:ext uri="{BB962C8B-B14F-4D97-AF65-F5344CB8AC3E}">
        <p14:creationId xmlns:p14="http://schemas.microsoft.com/office/powerpoint/2010/main" val="269956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13</a:t>
            </a:fld>
            <a:endParaRPr lang="es-CO"/>
          </a:p>
        </p:txBody>
      </p:sp>
    </p:spTree>
    <p:extLst>
      <p:ext uri="{BB962C8B-B14F-4D97-AF65-F5344CB8AC3E}">
        <p14:creationId xmlns:p14="http://schemas.microsoft.com/office/powerpoint/2010/main" val="97416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E6FBA22-DA71-4E4D-B162-036A3580F4EA}" type="slidenum">
              <a:rPr lang="es-CO" smtClean="0"/>
              <a:t>14</a:t>
            </a:fld>
            <a:endParaRPr lang="es-CO"/>
          </a:p>
        </p:txBody>
      </p:sp>
    </p:spTree>
    <p:extLst>
      <p:ext uri="{BB962C8B-B14F-4D97-AF65-F5344CB8AC3E}">
        <p14:creationId xmlns:p14="http://schemas.microsoft.com/office/powerpoint/2010/main" val="373449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565" y="6464"/>
            <a:ext cx="10666603" cy="7553591"/>
          </a:xfrm>
          <a:prstGeom prst="rect">
            <a:avLst/>
          </a:prstGeom>
        </p:spPr>
      </p:pic>
      <p:sp>
        <p:nvSpPr>
          <p:cNvPr id="17" name="bg object 17"/>
          <p:cNvSpPr/>
          <p:nvPr/>
        </p:nvSpPr>
        <p:spPr>
          <a:xfrm>
            <a:off x="0" y="7397267"/>
            <a:ext cx="10692130" cy="162560"/>
          </a:xfrm>
          <a:custGeom>
            <a:avLst/>
            <a:gdLst/>
            <a:ahLst/>
            <a:cxnLst/>
            <a:rect l="l" t="t" r="r" b="b"/>
            <a:pathLst>
              <a:path w="10692130" h="162559">
                <a:moveTo>
                  <a:pt x="0" y="162391"/>
                </a:moveTo>
                <a:lnTo>
                  <a:pt x="10692003" y="162391"/>
                </a:lnTo>
                <a:lnTo>
                  <a:pt x="10692003" y="0"/>
                </a:lnTo>
                <a:lnTo>
                  <a:pt x="0" y="0"/>
                </a:lnTo>
                <a:lnTo>
                  <a:pt x="0" y="162391"/>
                </a:lnTo>
                <a:close/>
              </a:path>
            </a:pathLst>
          </a:custGeom>
          <a:solidFill>
            <a:srgbClr val="303476">
              <a:alpha val="64999"/>
            </a:srgbClr>
          </a:solidFill>
        </p:spPr>
        <p:txBody>
          <a:bodyPr wrap="square" lIns="0" tIns="0" rIns="0" bIns="0" rtlCol="0"/>
          <a:lstStyle/>
          <a:p>
            <a:endParaRPr/>
          </a:p>
        </p:txBody>
      </p:sp>
      <p:sp>
        <p:nvSpPr>
          <p:cNvPr id="18" name="bg object 18"/>
          <p:cNvSpPr/>
          <p:nvPr/>
        </p:nvSpPr>
        <p:spPr>
          <a:xfrm>
            <a:off x="0" y="0"/>
            <a:ext cx="10692130" cy="7297420"/>
          </a:xfrm>
          <a:custGeom>
            <a:avLst/>
            <a:gdLst/>
            <a:ahLst/>
            <a:cxnLst/>
            <a:rect l="l" t="t" r="r" b="b"/>
            <a:pathLst>
              <a:path w="10692130" h="7297420">
                <a:moveTo>
                  <a:pt x="0" y="7296911"/>
                </a:moveTo>
                <a:lnTo>
                  <a:pt x="10692003" y="7296911"/>
                </a:lnTo>
                <a:lnTo>
                  <a:pt x="10692003" y="0"/>
                </a:lnTo>
                <a:lnTo>
                  <a:pt x="0" y="0"/>
                </a:lnTo>
                <a:lnTo>
                  <a:pt x="0" y="7296911"/>
                </a:lnTo>
                <a:close/>
              </a:path>
            </a:pathLst>
          </a:custGeom>
          <a:solidFill>
            <a:srgbClr val="303476">
              <a:alpha val="64999"/>
            </a:srgbClr>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8746312" y="178727"/>
            <a:ext cx="1645919" cy="1459991"/>
          </a:xfrm>
          <a:prstGeom prst="rect">
            <a:avLst/>
          </a:prstGeom>
        </p:spPr>
      </p:pic>
      <p:sp>
        <p:nvSpPr>
          <p:cNvPr id="20" name="bg object 20"/>
          <p:cNvSpPr/>
          <p:nvPr/>
        </p:nvSpPr>
        <p:spPr>
          <a:xfrm>
            <a:off x="8804874" y="236419"/>
            <a:ext cx="1471295" cy="1286510"/>
          </a:xfrm>
          <a:custGeom>
            <a:avLst/>
            <a:gdLst/>
            <a:ahLst/>
            <a:cxnLst/>
            <a:rect l="l" t="t" r="r" b="b"/>
            <a:pathLst>
              <a:path w="1471295" h="1286510">
                <a:moveTo>
                  <a:pt x="744507" y="0"/>
                </a:moveTo>
                <a:lnTo>
                  <a:pt x="735366" y="664"/>
                </a:lnTo>
                <a:lnTo>
                  <a:pt x="726237" y="0"/>
                </a:lnTo>
                <a:lnTo>
                  <a:pt x="717303" y="2015"/>
                </a:lnTo>
                <a:lnTo>
                  <a:pt x="708669" y="6638"/>
                </a:lnTo>
                <a:lnTo>
                  <a:pt x="700441" y="13796"/>
                </a:lnTo>
                <a:lnTo>
                  <a:pt x="689279" y="46971"/>
                </a:lnTo>
                <a:lnTo>
                  <a:pt x="676091" y="82877"/>
                </a:lnTo>
                <a:lnTo>
                  <a:pt x="660941" y="121354"/>
                </a:lnTo>
                <a:lnTo>
                  <a:pt x="643897" y="162239"/>
                </a:lnTo>
                <a:lnTo>
                  <a:pt x="625023" y="205372"/>
                </a:lnTo>
                <a:lnTo>
                  <a:pt x="604385" y="250592"/>
                </a:lnTo>
                <a:lnTo>
                  <a:pt x="582050" y="297739"/>
                </a:lnTo>
                <a:lnTo>
                  <a:pt x="558082" y="346652"/>
                </a:lnTo>
                <a:lnTo>
                  <a:pt x="532547" y="397168"/>
                </a:lnTo>
                <a:lnTo>
                  <a:pt x="505512" y="449129"/>
                </a:lnTo>
                <a:lnTo>
                  <a:pt x="477042" y="502372"/>
                </a:lnTo>
                <a:lnTo>
                  <a:pt x="447202" y="556737"/>
                </a:lnTo>
                <a:lnTo>
                  <a:pt x="416058" y="612063"/>
                </a:lnTo>
                <a:lnTo>
                  <a:pt x="383677" y="668189"/>
                </a:lnTo>
                <a:lnTo>
                  <a:pt x="352790" y="720482"/>
                </a:lnTo>
                <a:lnTo>
                  <a:pt x="321973" y="771492"/>
                </a:lnTo>
                <a:lnTo>
                  <a:pt x="291316" y="821107"/>
                </a:lnTo>
                <a:lnTo>
                  <a:pt x="260906" y="869215"/>
                </a:lnTo>
                <a:lnTo>
                  <a:pt x="230834" y="915704"/>
                </a:lnTo>
                <a:lnTo>
                  <a:pt x="201187" y="960461"/>
                </a:lnTo>
                <a:lnTo>
                  <a:pt x="172055" y="1003374"/>
                </a:lnTo>
                <a:lnTo>
                  <a:pt x="143525" y="1044332"/>
                </a:lnTo>
                <a:lnTo>
                  <a:pt x="115687" y="1083222"/>
                </a:lnTo>
                <a:lnTo>
                  <a:pt x="88630" y="1119933"/>
                </a:lnTo>
                <a:lnTo>
                  <a:pt x="62442" y="1154351"/>
                </a:lnTo>
                <a:lnTo>
                  <a:pt x="37211" y="1186365"/>
                </a:lnTo>
                <a:lnTo>
                  <a:pt x="13028" y="1215864"/>
                </a:lnTo>
                <a:lnTo>
                  <a:pt x="9523" y="1222061"/>
                </a:lnTo>
                <a:lnTo>
                  <a:pt x="0" y="1243134"/>
                </a:lnTo>
                <a:lnTo>
                  <a:pt x="1004" y="1264068"/>
                </a:lnTo>
                <a:lnTo>
                  <a:pt x="14234" y="1280042"/>
                </a:lnTo>
                <a:lnTo>
                  <a:pt x="41387" y="1286234"/>
                </a:lnTo>
                <a:lnTo>
                  <a:pt x="58367" y="1286234"/>
                </a:lnTo>
                <a:lnTo>
                  <a:pt x="95576" y="1279667"/>
                </a:lnTo>
                <a:lnTo>
                  <a:pt x="135861" y="1273486"/>
                </a:lnTo>
                <a:lnTo>
                  <a:pt x="179057" y="1267714"/>
                </a:lnTo>
                <a:lnTo>
                  <a:pt x="225003" y="1262372"/>
                </a:lnTo>
                <a:lnTo>
                  <a:pt x="273535" y="1257484"/>
                </a:lnTo>
                <a:lnTo>
                  <a:pt x="324491" y="1253072"/>
                </a:lnTo>
                <a:lnTo>
                  <a:pt x="377708" y="1249159"/>
                </a:lnTo>
                <a:lnTo>
                  <a:pt x="433023" y="1245767"/>
                </a:lnTo>
                <a:lnTo>
                  <a:pt x="490272" y="1242919"/>
                </a:lnTo>
                <a:lnTo>
                  <a:pt x="549294" y="1240638"/>
                </a:lnTo>
                <a:lnTo>
                  <a:pt x="609926" y="1238945"/>
                </a:lnTo>
                <a:lnTo>
                  <a:pt x="672004" y="1237863"/>
                </a:lnTo>
                <a:lnTo>
                  <a:pt x="735366" y="1237415"/>
                </a:lnTo>
                <a:lnTo>
                  <a:pt x="798728" y="1237863"/>
                </a:lnTo>
                <a:lnTo>
                  <a:pt x="860807" y="1238945"/>
                </a:lnTo>
                <a:lnTo>
                  <a:pt x="921441" y="1240638"/>
                </a:lnTo>
                <a:lnTo>
                  <a:pt x="980465" y="1242919"/>
                </a:lnTo>
                <a:lnTo>
                  <a:pt x="1037718" y="1245767"/>
                </a:lnTo>
                <a:lnTo>
                  <a:pt x="1093036" y="1249159"/>
                </a:lnTo>
                <a:lnTo>
                  <a:pt x="1146256" y="1253072"/>
                </a:lnTo>
                <a:lnTo>
                  <a:pt x="1197216" y="1257484"/>
                </a:lnTo>
                <a:lnTo>
                  <a:pt x="1245752" y="1262372"/>
                </a:lnTo>
                <a:lnTo>
                  <a:pt x="1291702" y="1267714"/>
                </a:lnTo>
                <a:lnTo>
                  <a:pt x="1334902" y="1273486"/>
                </a:lnTo>
                <a:lnTo>
                  <a:pt x="1375190" y="1279667"/>
                </a:lnTo>
                <a:lnTo>
                  <a:pt x="1412403" y="1286234"/>
                </a:lnTo>
                <a:lnTo>
                  <a:pt x="1429383" y="1286234"/>
                </a:lnTo>
                <a:lnTo>
                  <a:pt x="1456502" y="1280042"/>
                </a:lnTo>
                <a:lnTo>
                  <a:pt x="1469722" y="1264068"/>
                </a:lnTo>
                <a:lnTo>
                  <a:pt x="1470739" y="1243134"/>
                </a:lnTo>
                <a:lnTo>
                  <a:pt x="1461247" y="1222061"/>
                </a:lnTo>
                <a:lnTo>
                  <a:pt x="1457678" y="1215864"/>
                </a:lnTo>
                <a:lnTo>
                  <a:pt x="1433503" y="1186365"/>
                </a:lnTo>
                <a:lnTo>
                  <a:pt x="1408279" y="1154351"/>
                </a:lnTo>
                <a:lnTo>
                  <a:pt x="1382097" y="1119933"/>
                </a:lnTo>
                <a:lnTo>
                  <a:pt x="1355044" y="1083222"/>
                </a:lnTo>
                <a:lnTo>
                  <a:pt x="1327211" y="1044332"/>
                </a:lnTo>
                <a:lnTo>
                  <a:pt x="1298685" y="1003374"/>
                </a:lnTo>
                <a:lnTo>
                  <a:pt x="1269555" y="960461"/>
                </a:lnTo>
                <a:lnTo>
                  <a:pt x="1239911" y="915704"/>
                </a:lnTo>
                <a:lnTo>
                  <a:pt x="1209841" y="869215"/>
                </a:lnTo>
                <a:lnTo>
                  <a:pt x="1179434" y="821107"/>
                </a:lnTo>
                <a:lnTo>
                  <a:pt x="1148779" y="771492"/>
                </a:lnTo>
                <a:lnTo>
                  <a:pt x="1117964" y="720482"/>
                </a:lnTo>
                <a:lnTo>
                  <a:pt x="1087079" y="668189"/>
                </a:lnTo>
                <a:lnTo>
                  <a:pt x="1054691" y="612063"/>
                </a:lnTo>
                <a:lnTo>
                  <a:pt x="1023542" y="556737"/>
                </a:lnTo>
                <a:lnTo>
                  <a:pt x="993697" y="502372"/>
                </a:lnTo>
                <a:lnTo>
                  <a:pt x="965224" y="449129"/>
                </a:lnTo>
                <a:lnTo>
                  <a:pt x="938186" y="397168"/>
                </a:lnTo>
                <a:lnTo>
                  <a:pt x="912651" y="346652"/>
                </a:lnTo>
                <a:lnTo>
                  <a:pt x="888683" y="297739"/>
                </a:lnTo>
                <a:lnTo>
                  <a:pt x="866349" y="250592"/>
                </a:lnTo>
                <a:lnTo>
                  <a:pt x="845713" y="205372"/>
                </a:lnTo>
                <a:lnTo>
                  <a:pt x="826842" y="162239"/>
                </a:lnTo>
                <a:lnTo>
                  <a:pt x="809801" y="121354"/>
                </a:lnTo>
                <a:lnTo>
                  <a:pt x="794656" y="82877"/>
                </a:lnTo>
                <a:lnTo>
                  <a:pt x="781472" y="46971"/>
                </a:lnTo>
                <a:lnTo>
                  <a:pt x="770316" y="13796"/>
                </a:lnTo>
                <a:lnTo>
                  <a:pt x="762096" y="6638"/>
                </a:lnTo>
                <a:lnTo>
                  <a:pt x="753455" y="2015"/>
                </a:lnTo>
                <a:lnTo>
                  <a:pt x="744507"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8877221" y="317893"/>
            <a:ext cx="1326043" cy="1159738"/>
          </a:xfrm>
          <a:prstGeom prst="rect">
            <a:avLst/>
          </a:prstGeom>
        </p:spPr>
      </p:pic>
      <p:sp>
        <p:nvSpPr>
          <p:cNvPr id="22" name="bg object 22"/>
          <p:cNvSpPr/>
          <p:nvPr/>
        </p:nvSpPr>
        <p:spPr>
          <a:xfrm>
            <a:off x="9176995" y="690321"/>
            <a:ext cx="727075" cy="727075"/>
          </a:xfrm>
          <a:custGeom>
            <a:avLst/>
            <a:gdLst/>
            <a:ahLst/>
            <a:cxnLst/>
            <a:rect l="l" t="t" r="r" b="b"/>
            <a:pathLst>
              <a:path w="727075" h="727075">
                <a:moveTo>
                  <a:pt x="726490" y="265163"/>
                </a:moveTo>
                <a:lnTo>
                  <a:pt x="694182" y="182892"/>
                </a:lnTo>
                <a:lnTo>
                  <a:pt x="675741" y="170421"/>
                </a:lnTo>
                <a:lnTo>
                  <a:pt x="593090" y="187579"/>
                </a:lnTo>
                <a:lnTo>
                  <a:pt x="585089" y="176403"/>
                </a:lnTo>
                <a:lnTo>
                  <a:pt x="553402" y="144221"/>
                </a:lnTo>
                <a:lnTo>
                  <a:pt x="539216" y="133781"/>
                </a:lnTo>
                <a:lnTo>
                  <a:pt x="556526" y="51041"/>
                </a:lnTo>
                <a:lnTo>
                  <a:pt x="469722" y="1676"/>
                </a:lnTo>
                <a:lnTo>
                  <a:pt x="461873" y="139"/>
                </a:lnTo>
                <a:lnTo>
                  <a:pt x="454304" y="1676"/>
                </a:lnTo>
                <a:lnTo>
                  <a:pt x="447865" y="5930"/>
                </a:lnTo>
                <a:lnTo>
                  <a:pt x="401459" y="76619"/>
                </a:lnTo>
                <a:lnTo>
                  <a:pt x="384098" y="73952"/>
                </a:lnTo>
                <a:lnTo>
                  <a:pt x="338924" y="74244"/>
                </a:lnTo>
                <a:lnTo>
                  <a:pt x="325361" y="76466"/>
                </a:lnTo>
                <a:lnTo>
                  <a:pt x="279158" y="5803"/>
                </a:lnTo>
                <a:lnTo>
                  <a:pt x="272732" y="1536"/>
                </a:lnTo>
                <a:lnTo>
                  <a:pt x="265163" y="0"/>
                </a:lnTo>
                <a:lnTo>
                  <a:pt x="257314" y="1524"/>
                </a:lnTo>
                <a:lnTo>
                  <a:pt x="182880" y="32283"/>
                </a:lnTo>
                <a:lnTo>
                  <a:pt x="176237" y="36753"/>
                </a:lnTo>
                <a:lnTo>
                  <a:pt x="171970" y="43192"/>
                </a:lnTo>
                <a:lnTo>
                  <a:pt x="170434" y="50761"/>
                </a:lnTo>
                <a:lnTo>
                  <a:pt x="187566" y="133400"/>
                </a:lnTo>
                <a:lnTo>
                  <a:pt x="176403" y="141401"/>
                </a:lnTo>
                <a:lnTo>
                  <a:pt x="144208" y="173075"/>
                </a:lnTo>
                <a:lnTo>
                  <a:pt x="133743" y="187274"/>
                </a:lnTo>
                <a:lnTo>
                  <a:pt x="51028" y="169976"/>
                </a:lnTo>
                <a:lnTo>
                  <a:pt x="1689" y="256755"/>
                </a:lnTo>
                <a:lnTo>
                  <a:pt x="139" y="264604"/>
                </a:lnTo>
                <a:lnTo>
                  <a:pt x="1676" y="272173"/>
                </a:lnTo>
                <a:lnTo>
                  <a:pt x="5918" y="278599"/>
                </a:lnTo>
                <a:lnTo>
                  <a:pt x="76593" y="325005"/>
                </a:lnTo>
                <a:lnTo>
                  <a:pt x="73939" y="342366"/>
                </a:lnTo>
                <a:lnTo>
                  <a:pt x="74231" y="387540"/>
                </a:lnTo>
                <a:lnTo>
                  <a:pt x="76441" y="401129"/>
                </a:lnTo>
                <a:lnTo>
                  <a:pt x="5816" y="447319"/>
                </a:lnTo>
                <a:lnTo>
                  <a:pt x="1549" y="453758"/>
                </a:lnTo>
                <a:lnTo>
                  <a:pt x="0" y="461327"/>
                </a:lnTo>
                <a:lnTo>
                  <a:pt x="1536" y="469163"/>
                </a:lnTo>
                <a:lnTo>
                  <a:pt x="32321" y="543623"/>
                </a:lnTo>
                <a:lnTo>
                  <a:pt x="36753" y="550265"/>
                </a:lnTo>
                <a:lnTo>
                  <a:pt x="43192" y="554532"/>
                </a:lnTo>
                <a:lnTo>
                  <a:pt x="50749" y="556069"/>
                </a:lnTo>
                <a:lnTo>
                  <a:pt x="58610" y="554532"/>
                </a:lnTo>
                <a:lnTo>
                  <a:pt x="133438" y="538988"/>
                </a:lnTo>
                <a:lnTo>
                  <a:pt x="141401" y="550075"/>
                </a:lnTo>
                <a:lnTo>
                  <a:pt x="173088" y="582269"/>
                </a:lnTo>
                <a:lnTo>
                  <a:pt x="187236" y="592709"/>
                </a:lnTo>
                <a:lnTo>
                  <a:pt x="169938" y="675449"/>
                </a:lnTo>
                <a:lnTo>
                  <a:pt x="256768" y="724801"/>
                </a:lnTo>
                <a:lnTo>
                  <a:pt x="264604" y="726363"/>
                </a:lnTo>
                <a:lnTo>
                  <a:pt x="272173" y="724839"/>
                </a:lnTo>
                <a:lnTo>
                  <a:pt x="278625" y="720585"/>
                </a:lnTo>
                <a:lnTo>
                  <a:pt x="283095" y="713943"/>
                </a:lnTo>
                <a:lnTo>
                  <a:pt x="325094" y="649909"/>
                </a:lnTo>
                <a:lnTo>
                  <a:pt x="342404" y="652551"/>
                </a:lnTo>
                <a:lnTo>
                  <a:pt x="387565" y="652259"/>
                </a:lnTo>
                <a:lnTo>
                  <a:pt x="401104" y="650049"/>
                </a:lnTo>
                <a:lnTo>
                  <a:pt x="447332" y="720699"/>
                </a:lnTo>
                <a:lnTo>
                  <a:pt x="453783" y="724966"/>
                </a:lnTo>
                <a:lnTo>
                  <a:pt x="461340" y="726516"/>
                </a:lnTo>
                <a:lnTo>
                  <a:pt x="469188" y="724966"/>
                </a:lnTo>
                <a:lnTo>
                  <a:pt x="543623" y="694182"/>
                </a:lnTo>
                <a:lnTo>
                  <a:pt x="550240" y="689749"/>
                </a:lnTo>
                <a:lnTo>
                  <a:pt x="554507" y="683310"/>
                </a:lnTo>
                <a:lnTo>
                  <a:pt x="556044" y="675741"/>
                </a:lnTo>
                <a:lnTo>
                  <a:pt x="554507" y="667880"/>
                </a:lnTo>
                <a:lnTo>
                  <a:pt x="538949" y="593051"/>
                </a:lnTo>
                <a:lnTo>
                  <a:pt x="550087" y="585076"/>
                </a:lnTo>
                <a:lnTo>
                  <a:pt x="582282" y="553389"/>
                </a:lnTo>
                <a:lnTo>
                  <a:pt x="592709" y="539242"/>
                </a:lnTo>
                <a:lnTo>
                  <a:pt x="675462" y="556526"/>
                </a:lnTo>
                <a:lnTo>
                  <a:pt x="724827" y="469709"/>
                </a:lnTo>
                <a:lnTo>
                  <a:pt x="726363" y="461860"/>
                </a:lnTo>
                <a:lnTo>
                  <a:pt x="724827" y="454304"/>
                </a:lnTo>
                <a:lnTo>
                  <a:pt x="720559" y="447865"/>
                </a:lnTo>
                <a:lnTo>
                  <a:pt x="713943" y="443420"/>
                </a:lnTo>
                <a:lnTo>
                  <a:pt x="649884" y="401434"/>
                </a:lnTo>
                <a:lnTo>
                  <a:pt x="652551" y="384086"/>
                </a:lnTo>
                <a:lnTo>
                  <a:pt x="652259" y="338912"/>
                </a:lnTo>
                <a:lnTo>
                  <a:pt x="650036" y="325361"/>
                </a:lnTo>
                <a:lnTo>
                  <a:pt x="720674" y="279158"/>
                </a:lnTo>
                <a:lnTo>
                  <a:pt x="724941" y="272732"/>
                </a:lnTo>
                <a:lnTo>
                  <a:pt x="726490" y="265163"/>
                </a:lnTo>
                <a:close/>
              </a:path>
            </a:pathLst>
          </a:custGeom>
          <a:solidFill>
            <a:srgbClr val="FFFFFF"/>
          </a:solidFill>
        </p:spPr>
        <p:txBody>
          <a:bodyPr wrap="square" lIns="0" tIns="0" rIns="0" bIns="0" rtlCol="0"/>
          <a:lstStyle/>
          <a:p>
            <a:endParaRPr/>
          </a:p>
        </p:txBody>
      </p:sp>
      <p:sp>
        <p:nvSpPr>
          <p:cNvPr id="23" name="bg object 23"/>
          <p:cNvSpPr/>
          <p:nvPr/>
        </p:nvSpPr>
        <p:spPr>
          <a:xfrm>
            <a:off x="9277845" y="861581"/>
            <a:ext cx="454659" cy="462915"/>
          </a:xfrm>
          <a:custGeom>
            <a:avLst/>
            <a:gdLst/>
            <a:ahLst/>
            <a:cxnLst/>
            <a:rect l="l" t="t" r="r" b="b"/>
            <a:pathLst>
              <a:path w="454659" h="462915">
                <a:moveTo>
                  <a:pt x="385737" y="0"/>
                </a:moveTo>
                <a:lnTo>
                  <a:pt x="129844" y="6223"/>
                </a:lnTo>
                <a:lnTo>
                  <a:pt x="54368" y="160108"/>
                </a:lnTo>
                <a:lnTo>
                  <a:pt x="59474" y="193675"/>
                </a:lnTo>
                <a:lnTo>
                  <a:pt x="44902" y="223593"/>
                </a:lnTo>
                <a:lnTo>
                  <a:pt x="23993" y="254717"/>
                </a:lnTo>
                <a:lnTo>
                  <a:pt x="5956" y="281021"/>
                </a:lnTo>
                <a:lnTo>
                  <a:pt x="0" y="296481"/>
                </a:lnTo>
                <a:lnTo>
                  <a:pt x="9794" y="306593"/>
                </a:lnTo>
                <a:lnTo>
                  <a:pt x="54833" y="340138"/>
                </a:lnTo>
                <a:lnTo>
                  <a:pt x="73164" y="355930"/>
                </a:lnTo>
                <a:lnTo>
                  <a:pt x="86962" y="374410"/>
                </a:lnTo>
                <a:lnTo>
                  <a:pt x="103251" y="400121"/>
                </a:lnTo>
                <a:lnTo>
                  <a:pt x="122516" y="432816"/>
                </a:lnTo>
                <a:lnTo>
                  <a:pt x="131934" y="442773"/>
                </a:lnTo>
                <a:lnTo>
                  <a:pt x="138707" y="447316"/>
                </a:lnTo>
                <a:lnTo>
                  <a:pt x="146993" y="448939"/>
                </a:lnTo>
                <a:lnTo>
                  <a:pt x="160947" y="450138"/>
                </a:lnTo>
                <a:lnTo>
                  <a:pt x="228777" y="437095"/>
                </a:lnTo>
                <a:lnTo>
                  <a:pt x="239509" y="457504"/>
                </a:lnTo>
                <a:lnTo>
                  <a:pt x="274637" y="462537"/>
                </a:lnTo>
                <a:lnTo>
                  <a:pt x="297697" y="460621"/>
                </a:lnTo>
                <a:lnTo>
                  <a:pt x="318904" y="448519"/>
                </a:lnTo>
                <a:lnTo>
                  <a:pt x="348475" y="422998"/>
                </a:lnTo>
                <a:lnTo>
                  <a:pt x="381033" y="363964"/>
                </a:lnTo>
                <a:lnTo>
                  <a:pt x="397865" y="302196"/>
                </a:lnTo>
                <a:lnTo>
                  <a:pt x="414289" y="255007"/>
                </a:lnTo>
                <a:lnTo>
                  <a:pt x="430271" y="223304"/>
                </a:lnTo>
                <a:lnTo>
                  <a:pt x="444169" y="194858"/>
                </a:lnTo>
                <a:lnTo>
                  <a:pt x="454342" y="157441"/>
                </a:lnTo>
                <a:lnTo>
                  <a:pt x="385737" y="0"/>
                </a:lnTo>
                <a:close/>
              </a:path>
            </a:pathLst>
          </a:custGeom>
          <a:solidFill>
            <a:srgbClr val="0C060D"/>
          </a:solidFill>
        </p:spPr>
        <p:txBody>
          <a:bodyPr wrap="square" lIns="0" tIns="0" rIns="0" bIns="0" rtlCol="0"/>
          <a:lstStyle/>
          <a:p>
            <a:endParaRPr/>
          </a:p>
        </p:txBody>
      </p:sp>
      <p:pic>
        <p:nvPicPr>
          <p:cNvPr id="24" name="bg object 24"/>
          <p:cNvPicPr/>
          <p:nvPr/>
        </p:nvPicPr>
        <p:blipFill>
          <a:blip r:embed="rId5" cstate="print"/>
          <a:stretch>
            <a:fillRect/>
          </a:stretch>
        </p:blipFill>
        <p:spPr>
          <a:xfrm>
            <a:off x="9266364" y="787082"/>
            <a:ext cx="470556" cy="239052"/>
          </a:xfrm>
          <a:prstGeom prst="rect">
            <a:avLst/>
          </a:prstGeom>
        </p:spPr>
      </p:pic>
      <p:sp>
        <p:nvSpPr>
          <p:cNvPr id="25" name="bg object 25"/>
          <p:cNvSpPr/>
          <p:nvPr/>
        </p:nvSpPr>
        <p:spPr>
          <a:xfrm>
            <a:off x="9312910" y="1028814"/>
            <a:ext cx="270510" cy="103505"/>
          </a:xfrm>
          <a:custGeom>
            <a:avLst/>
            <a:gdLst/>
            <a:ahLst/>
            <a:cxnLst/>
            <a:rect l="l" t="t" r="r" b="b"/>
            <a:pathLst>
              <a:path w="270509" h="103505">
                <a:moveTo>
                  <a:pt x="113626" y="0"/>
                </a:moveTo>
                <a:lnTo>
                  <a:pt x="0" y="0"/>
                </a:lnTo>
                <a:lnTo>
                  <a:pt x="8674" y="63284"/>
                </a:lnTo>
                <a:lnTo>
                  <a:pt x="75463" y="103060"/>
                </a:lnTo>
                <a:lnTo>
                  <a:pt x="105435" y="87045"/>
                </a:lnTo>
                <a:lnTo>
                  <a:pt x="124739" y="36880"/>
                </a:lnTo>
                <a:lnTo>
                  <a:pt x="268782" y="22199"/>
                </a:lnTo>
                <a:lnTo>
                  <a:pt x="269913" y="11341"/>
                </a:lnTo>
                <a:lnTo>
                  <a:pt x="126504" y="11341"/>
                </a:lnTo>
                <a:lnTo>
                  <a:pt x="113626" y="0"/>
                </a:lnTo>
                <a:close/>
              </a:path>
            </a:pathLst>
          </a:custGeom>
          <a:solidFill>
            <a:srgbClr val="FFFFFF"/>
          </a:solidFill>
        </p:spPr>
        <p:txBody>
          <a:bodyPr wrap="square" lIns="0" tIns="0" rIns="0" bIns="0" rtlCol="0"/>
          <a:lstStyle/>
          <a:p>
            <a:endParaRPr/>
          </a:p>
        </p:txBody>
      </p:sp>
      <p:sp>
        <p:nvSpPr>
          <p:cNvPr id="26" name="bg object 26"/>
          <p:cNvSpPr/>
          <p:nvPr/>
        </p:nvSpPr>
        <p:spPr>
          <a:xfrm>
            <a:off x="9326004" y="1035901"/>
            <a:ext cx="84455" cy="84455"/>
          </a:xfrm>
          <a:custGeom>
            <a:avLst/>
            <a:gdLst/>
            <a:ahLst/>
            <a:cxnLst/>
            <a:rect l="l" t="t" r="r" b="b"/>
            <a:pathLst>
              <a:path w="84454" h="84455">
                <a:moveTo>
                  <a:pt x="84366" y="0"/>
                </a:moveTo>
                <a:lnTo>
                  <a:pt x="0" y="0"/>
                </a:lnTo>
                <a:lnTo>
                  <a:pt x="6223" y="50203"/>
                </a:lnTo>
                <a:lnTo>
                  <a:pt x="59702" y="84391"/>
                </a:lnTo>
                <a:lnTo>
                  <a:pt x="84366" y="72186"/>
                </a:lnTo>
                <a:lnTo>
                  <a:pt x="84366" y="0"/>
                </a:lnTo>
                <a:close/>
              </a:path>
            </a:pathLst>
          </a:custGeom>
          <a:solidFill>
            <a:srgbClr val="0C060D"/>
          </a:solidFill>
        </p:spPr>
        <p:txBody>
          <a:bodyPr wrap="square" lIns="0" tIns="0" rIns="0" bIns="0" rtlCol="0"/>
          <a:lstStyle/>
          <a:p>
            <a:endParaRPr/>
          </a:p>
        </p:txBody>
      </p:sp>
      <p:sp>
        <p:nvSpPr>
          <p:cNvPr id="27" name="bg object 27"/>
          <p:cNvSpPr/>
          <p:nvPr/>
        </p:nvSpPr>
        <p:spPr>
          <a:xfrm>
            <a:off x="8654441" y="856259"/>
            <a:ext cx="1773555" cy="1048385"/>
          </a:xfrm>
          <a:custGeom>
            <a:avLst/>
            <a:gdLst/>
            <a:ahLst/>
            <a:cxnLst/>
            <a:rect l="l" t="t" r="r" b="b"/>
            <a:pathLst>
              <a:path w="1773554" h="1048385">
                <a:moveTo>
                  <a:pt x="69354" y="749871"/>
                </a:moveTo>
                <a:lnTo>
                  <a:pt x="0" y="749871"/>
                </a:lnTo>
                <a:lnTo>
                  <a:pt x="0" y="1039317"/>
                </a:lnTo>
                <a:lnTo>
                  <a:pt x="69354" y="1039317"/>
                </a:lnTo>
                <a:lnTo>
                  <a:pt x="69354" y="749871"/>
                </a:lnTo>
                <a:close/>
              </a:path>
              <a:path w="1773554" h="1048385">
                <a:moveTo>
                  <a:pt x="278904" y="797966"/>
                </a:moveTo>
                <a:lnTo>
                  <a:pt x="261061" y="761885"/>
                </a:lnTo>
                <a:lnTo>
                  <a:pt x="220192" y="744423"/>
                </a:lnTo>
                <a:lnTo>
                  <a:pt x="189725" y="741451"/>
                </a:lnTo>
                <a:lnTo>
                  <a:pt x="173837" y="742200"/>
                </a:lnTo>
                <a:lnTo>
                  <a:pt x="131775" y="753325"/>
                </a:lnTo>
                <a:lnTo>
                  <a:pt x="102044" y="784212"/>
                </a:lnTo>
                <a:lnTo>
                  <a:pt x="100076" y="797966"/>
                </a:lnTo>
                <a:lnTo>
                  <a:pt x="100076" y="1039317"/>
                </a:lnTo>
                <a:lnTo>
                  <a:pt x="169430" y="1039317"/>
                </a:lnTo>
                <a:lnTo>
                  <a:pt x="169430" y="796886"/>
                </a:lnTo>
                <a:lnTo>
                  <a:pt x="170675" y="788911"/>
                </a:lnTo>
                <a:lnTo>
                  <a:pt x="174434" y="783196"/>
                </a:lnTo>
                <a:lnTo>
                  <a:pt x="180708" y="779767"/>
                </a:lnTo>
                <a:lnTo>
                  <a:pt x="189484" y="778624"/>
                </a:lnTo>
                <a:lnTo>
                  <a:pt x="198259" y="779767"/>
                </a:lnTo>
                <a:lnTo>
                  <a:pt x="204533" y="783196"/>
                </a:lnTo>
                <a:lnTo>
                  <a:pt x="208292" y="788911"/>
                </a:lnTo>
                <a:lnTo>
                  <a:pt x="209550" y="796886"/>
                </a:lnTo>
                <a:lnTo>
                  <a:pt x="209550" y="1039317"/>
                </a:lnTo>
                <a:lnTo>
                  <a:pt x="278904" y="1039317"/>
                </a:lnTo>
                <a:lnTo>
                  <a:pt x="278904" y="797966"/>
                </a:lnTo>
                <a:close/>
              </a:path>
              <a:path w="1773554" h="1048385">
                <a:moveTo>
                  <a:pt x="488950" y="797966"/>
                </a:moveTo>
                <a:lnTo>
                  <a:pt x="471119" y="761885"/>
                </a:lnTo>
                <a:lnTo>
                  <a:pt x="430225" y="744423"/>
                </a:lnTo>
                <a:lnTo>
                  <a:pt x="399770" y="741451"/>
                </a:lnTo>
                <a:lnTo>
                  <a:pt x="383717" y="742200"/>
                </a:lnTo>
                <a:lnTo>
                  <a:pt x="342303" y="753325"/>
                </a:lnTo>
                <a:lnTo>
                  <a:pt x="312115" y="784390"/>
                </a:lnTo>
                <a:lnTo>
                  <a:pt x="310108" y="797966"/>
                </a:lnTo>
                <a:lnTo>
                  <a:pt x="310108" y="989266"/>
                </a:lnTo>
                <a:lnTo>
                  <a:pt x="334378" y="1033360"/>
                </a:lnTo>
                <a:lnTo>
                  <a:pt x="370509" y="1047330"/>
                </a:lnTo>
                <a:lnTo>
                  <a:pt x="384429" y="1048258"/>
                </a:lnTo>
                <a:lnTo>
                  <a:pt x="402996" y="1046594"/>
                </a:lnTo>
                <a:lnTo>
                  <a:pt x="419582" y="1041565"/>
                </a:lnTo>
                <a:lnTo>
                  <a:pt x="434200" y="1033195"/>
                </a:lnTo>
                <a:lnTo>
                  <a:pt x="446836" y="1021486"/>
                </a:lnTo>
                <a:lnTo>
                  <a:pt x="452793" y="1039317"/>
                </a:lnTo>
                <a:lnTo>
                  <a:pt x="488950" y="1039317"/>
                </a:lnTo>
                <a:lnTo>
                  <a:pt x="488950" y="892632"/>
                </a:lnTo>
                <a:lnTo>
                  <a:pt x="390372" y="892632"/>
                </a:lnTo>
                <a:lnTo>
                  <a:pt x="390372" y="928763"/>
                </a:lnTo>
                <a:lnTo>
                  <a:pt x="419595" y="928763"/>
                </a:lnTo>
                <a:lnTo>
                  <a:pt x="419595" y="991743"/>
                </a:lnTo>
                <a:lnTo>
                  <a:pt x="418338" y="999769"/>
                </a:lnTo>
                <a:lnTo>
                  <a:pt x="414566" y="1005497"/>
                </a:lnTo>
                <a:lnTo>
                  <a:pt x="408305" y="1008951"/>
                </a:lnTo>
                <a:lnTo>
                  <a:pt x="399529" y="1010094"/>
                </a:lnTo>
                <a:lnTo>
                  <a:pt x="390740" y="1008951"/>
                </a:lnTo>
                <a:lnTo>
                  <a:pt x="384479" y="1005497"/>
                </a:lnTo>
                <a:lnTo>
                  <a:pt x="380720" y="999769"/>
                </a:lnTo>
                <a:lnTo>
                  <a:pt x="379476" y="991743"/>
                </a:lnTo>
                <a:lnTo>
                  <a:pt x="379476" y="794499"/>
                </a:lnTo>
                <a:lnTo>
                  <a:pt x="380720" y="786688"/>
                </a:lnTo>
                <a:lnTo>
                  <a:pt x="384479" y="781088"/>
                </a:lnTo>
                <a:lnTo>
                  <a:pt x="390740" y="777735"/>
                </a:lnTo>
                <a:lnTo>
                  <a:pt x="399529" y="776605"/>
                </a:lnTo>
                <a:lnTo>
                  <a:pt x="408305" y="777735"/>
                </a:lnTo>
                <a:lnTo>
                  <a:pt x="414566" y="781088"/>
                </a:lnTo>
                <a:lnTo>
                  <a:pt x="418338" y="786688"/>
                </a:lnTo>
                <a:lnTo>
                  <a:pt x="419595" y="794499"/>
                </a:lnTo>
                <a:lnTo>
                  <a:pt x="419595" y="856907"/>
                </a:lnTo>
                <a:lnTo>
                  <a:pt x="488950" y="856907"/>
                </a:lnTo>
                <a:lnTo>
                  <a:pt x="488950" y="797966"/>
                </a:lnTo>
                <a:close/>
              </a:path>
              <a:path w="1773554" h="1048385">
                <a:moveTo>
                  <a:pt x="666318" y="749757"/>
                </a:moveTo>
                <a:lnTo>
                  <a:pt x="513245" y="749757"/>
                </a:lnTo>
                <a:lnTo>
                  <a:pt x="513245" y="789127"/>
                </a:lnTo>
                <a:lnTo>
                  <a:pt x="513245" y="862787"/>
                </a:lnTo>
                <a:lnTo>
                  <a:pt x="513245" y="900887"/>
                </a:lnTo>
                <a:lnTo>
                  <a:pt x="513245" y="999947"/>
                </a:lnTo>
                <a:lnTo>
                  <a:pt x="513245" y="1039317"/>
                </a:lnTo>
                <a:lnTo>
                  <a:pt x="666318" y="1039317"/>
                </a:lnTo>
                <a:lnTo>
                  <a:pt x="666318" y="999947"/>
                </a:lnTo>
                <a:lnTo>
                  <a:pt x="582599" y="999947"/>
                </a:lnTo>
                <a:lnTo>
                  <a:pt x="582599" y="900887"/>
                </a:lnTo>
                <a:lnTo>
                  <a:pt x="664337" y="900887"/>
                </a:lnTo>
                <a:lnTo>
                  <a:pt x="664337" y="862787"/>
                </a:lnTo>
                <a:lnTo>
                  <a:pt x="582599" y="862787"/>
                </a:lnTo>
                <a:lnTo>
                  <a:pt x="582599" y="789127"/>
                </a:lnTo>
                <a:lnTo>
                  <a:pt x="666318" y="789127"/>
                </a:lnTo>
                <a:lnTo>
                  <a:pt x="666318" y="749757"/>
                </a:lnTo>
                <a:close/>
              </a:path>
              <a:path w="1773554" h="1048385">
                <a:moveTo>
                  <a:pt x="864489" y="840079"/>
                </a:moveTo>
                <a:lnTo>
                  <a:pt x="864374" y="797496"/>
                </a:lnTo>
                <a:lnTo>
                  <a:pt x="859853" y="777138"/>
                </a:lnTo>
                <a:lnTo>
                  <a:pt x="858989" y="773226"/>
                </a:lnTo>
                <a:lnTo>
                  <a:pt x="842492" y="755573"/>
                </a:lnTo>
                <a:lnTo>
                  <a:pt x="815009" y="744982"/>
                </a:lnTo>
                <a:lnTo>
                  <a:pt x="798588" y="743470"/>
                </a:lnTo>
                <a:lnTo>
                  <a:pt x="798588" y="813308"/>
                </a:lnTo>
                <a:lnTo>
                  <a:pt x="798106" y="844042"/>
                </a:lnTo>
                <a:lnTo>
                  <a:pt x="795591" y="855319"/>
                </a:lnTo>
                <a:lnTo>
                  <a:pt x="795134" y="855814"/>
                </a:lnTo>
                <a:lnTo>
                  <a:pt x="795134" y="916571"/>
                </a:lnTo>
                <a:lnTo>
                  <a:pt x="795134" y="993216"/>
                </a:lnTo>
                <a:lnTo>
                  <a:pt x="793915" y="1001242"/>
                </a:lnTo>
                <a:lnTo>
                  <a:pt x="790295" y="1006983"/>
                </a:lnTo>
                <a:lnTo>
                  <a:pt x="784263" y="1010437"/>
                </a:lnTo>
                <a:lnTo>
                  <a:pt x="775817" y="1011580"/>
                </a:lnTo>
                <a:lnTo>
                  <a:pt x="767130" y="1010437"/>
                </a:lnTo>
                <a:lnTo>
                  <a:pt x="760933" y="1006983"/>
                </a:lnTo>
                <a:lnTo>
                  <a:pt x="757212" y="1001242"/>
                </a:lnTo>
                <a:lnTo>
                  <a:pt x="755980" y="993216"/>
                </a:lnTo>
                <a:lnTo>
                  <a:pt x="755980" y="902525"/>
                </a:lnTo>
                <a:lnTo>
                  <a:pt x="772490" y="902525"/>
                </a:lnTo>
                <a:lnTo>
                  <a:pt x="780427" y="903681"/>
                </a:lnTo>
                <a:lnTo>
                  <a:pt x="791667" y="909624"/>
                </a:lnTo>
                <a:lnTo>
                  <a:pt x="795134" y="916571"/>
                </a:lnTo>
                <a:lnTo>
                  <a:pt x="795134" y="855814"/>
                </a:lnTo>
                <a:lnTo>
                  <a:pt x="788060" y="863384"/>
                </a:lnTo>
                <a:lnTo>
                  <a:pt x="775525" y="868222"/>
                </a:lnTo>
                <a:lnTo>
                  <a:pt x="757974" y="869823"/>
                </a:lnTo>
                <a:lnTo>
                  <a:pt x="755980" y="869823"/>
                </a:lnTo>
                <a:lnTo>
                  <a:pt x="755980" y="794486"/>
                </a:lnTo>
                <a:lnTo>
                  <a:pt x="757250" y="786892"/>
                </a:lnTo>
                <a:lnTo>
                  <a:pt x="761060" y="781469"/>
                </a:lnTo>
                <a:lnTo>
                  <a:pt x="767397" y="778230"/>
                </a:lnTo>
                <a:lnTo>
                  <a:pt x="776287" y="777138"/>
                </a:lnTo>
                <a:lnTo>
                  <a:pt x="786041" y="779411"/>
                </a:lnTo>
                <a:lnTo>
                  <a:pt x="793013" y="786193"/>
                </a:lnTo>
                <a:lnTo>
                  <a:pt x="797191" y="797496"/>
                </a:lnTo>
                <a:lnTo>
                  <a:pt x="798588" y="813308"/>
                </a:lnTo>
                <a:lnTo>
                  <a:pt x="798588" y="743470"/>
                </a:lnTo>
                <a:lnTo>
                  <a:pt x="737196" y="744982"/>
                </a:lnTo>
                <a:lnTo>
                  <a:pt x="692251" y="773226"/>
                </a:lnTo>
                <a:lnTo>
                  <a:pt x="686638" y="991743"/>
                </a:lnTo>
                <a:lnTo>
                  <a:pt x="692251" y="1016050"/>
                </a:lnTo>
                <a:lnTo>
                  <a:pt x="709104" y="1033386"/>
                </a:lnTo>
                <a:lnTo>
                  <a:pt x="737196" y="1043800"/>
                </a:lnTo>
                <a:lnTo>
                  <a:pt x="776541" y="1047254"/>
                </a:lnTo>
                <a:lnTo>
                  <a:pt x="815009" y="1042949"/>
                </a:lnTo>
                <a:lnTo>
                  <a:pt x="842492" y="1030033"/>
                </a:lnTo>
                <a:lnTo>
                  <a:pt x="856627" y="1011580"/>
                </a:lnTo>
                <a:lnTo>
                  <a:pt x="858989" y="1008507"/>
                </a:lnTo>
                <a:lnTo>
                  <a:pt x="864489" y="978344"/>
                </a:lnTo>
                <a:lnTo>
                  <a:pt x="864489" y="924344"/>
                </a:lnTo>
                <a:lnTo>
                  <a:pt x="834720" y="889482"/>
                </a:lnTo>
                <a:lnTo>
                  <a:pt x="811580" y="885177"/>
                </a:lnTo>
                <a:lnTo>
                  <a:pt x="834720" y="881062"/>
                </a:lnTo>
                <a:lnTo>
                  <a:pt x="851255" y="872172"/>
                </a:lnTo>
                <a:lnTo>
                  <a:pt x="852957" y="869823"/>
                </a:lnTo>
                <a:lnTo>
                  <a:pt x="861174" y="858507"/>
                </a:lnTo>
                <a:lnTo>
                  <a:pt x="864489" y="840079"/>
                </a:lnTo>
                <a:close/>
              </a:path>
              <a:path w="1773554" h="1048385">
                <a:moveTo>
                  <a:pt x="958608" y="749871"/>
                </a:moveTo>
                <a:lnTo>
                  <a:pt x="889241" y="749871"/>
                </a:lnTo>
                <a:lnTo>
                  <a:pt x="889241" y="1039317"/>
                </a:lnTo>
                <a:lnTo>
                  <a:pt x="958608" y="1039317"/>
                </a:lnTo>
                <a:lnTo>
                  <a:pt x="958608" y="749871"/>
                </a:lnTo>
                <a:close/>
              </a:path>
              <a:path w="1773554" h="1048385">
                <a:moveTo>
                  <a:pt x="1077760" y="144373"/>
                </a:moveTo>
                <a:lnTo>
                  <a:pt x="1020686" y="137452"/>
                </a:lnTo>
                <a:lnTo>
                  <a:pt x="988060" y="876"/>
                </a:lnTo>
                <a:lnTo>
                  <a:pt x="968794" y="0"/>
                </a:lnTo>
                <a:lnTo>
                  <a:pt x="947686" y="138137"/>
                </a:lnTo>
                <a:lnTo>
                  <a:pt x="830732" y="139039"/>
                </a:lnTo>
                <a:lnTo>
                  <a:pt x="804303" y="4445"/>
                </a:lnTo>
                <a:lnTo>
                  <a:pt x="788517" y="4445"/>
                </a:lnTo>
                <a:lnTo>
                  <a:pt x="767448" y="144373"/>
                </a:lnTo>
                <a:lnTo>
                  <a:pt x="719950" y="145249"/>
                </a:lnTo>
                <a:lnTo>
                  <a:pt x="689089" y="128600"/>
                </a:lnTo>
                <a:lnTo>
                  <a:pt x="615454" y="160909"/>
                </a:lnTo>
                <a:lnTo>
                  <a:pt x="671563" y="147053"/>
                </a:lnTo>
                <a:lnTo>
                  <a:pt x="689089" y="163690"/>
                </a:lnTo>
                <a:lnTo>
                  <a:pt x="1076845" y="163690"/>
                </a:lnTo>
                <a:lnTo>
                  <a:pt x="1077760" y="144373"/>
                </a:lnTo>
                <a:close/>
              </a:path>
              <a:path w="1773554" h="1048385">
                <a:moveTo>
                  <a:pt x="1167663" y="797953"/>
                </a:moveTo>
                <a:lnTo>
                  <a:pt x="1149794" y="761885"/>
                </a:lnTo>
                <a:lnTo>
                  <a:pt x="1108913" y="744410"/>
                </a:lnTo>
                <a:lnTo>
                  <a:pt x="1098308" y="742823"/>
                </a:lnTo>
                <a:lnTo>
                  <a:pt x="1098308" y="794486"/>
                </a:lnTo>
                <a:lnTo>
                  <a:pt x="1098308" y="991743"/>
                </a:lnTo>
                <a:lnTo>
                  <a:pt x="1097038" y="999769"/>
                </a:lnTo>
                <a:lnTo>
                  <a:pt x="1093266" y="1005497"/>
                </a:lnTo>
                <a:lnTo>
                  <a:pt x="1086993" y="1008938"/>
                </a:lnTo>
                <a:lnTo>
                  <a:pt x="1078242" y="1010081"/>
                </a:lnTo>
                <a:lnTo>
                  <a:pt x="1069467" y="1008938"/>
                </a:lnTo>
                <a:lnTo>
                  <a:pt x="1063193" y="1005497"/>
                </a:lnTo>
                <a:lnTo>
                  <a:pt x="1059421" y="999769"/>
                </a:lnTo>
                <a:lnTo>
                  <a:pt x="1058164" y="991743"/>
                </a:lnTo>
                <a:lnTo>
                  <a:pt x="1058164" y="794486"/>
                </a:lnTo>
                <a:lnTo>
                  <a:pt x="1059421" y="786676"/>
                </a:lnTo>
                <a:lnTo>
                  <a:pt x="1063193" y="781088"/>
                </a:lnTo>
                <a:lnTo>
                  <a:pt x="1069467" y="777735"/>
                </a:lnTo>
                <a:lnTo>
                  <a:pt x="1078242" y="776605"/>
                </a:lnTo>
                <a:lnTo>
                  <a:pt x="1086993" y="777735"/>
                </a:lnTo>
                <a:lnTo>
                  <a:pt x="1093266" y="781088"/>
                </a:lnTo>
                <a:lnTo>
                  <a:pt x="1097038" y="786676"/>
                </a:lnTo>
                <a:lnTo>
                  <a:pt x="1098308" y="794486"/>
                </a:lnTo>
                <a:lnTo>
                  <a:pt x="1098308" y="742823"/>
                </a:lnTo>
                <a:lnTo>
                  <a:pt x="1094117" y="742188"/>
                </a:lnTo>
                <a:lnTo>
                  <a:pt x="1078458" y="741438"/>
                </a:lnTo>
                <a:lnTo>
                  <a:pt x="1062418" y="742188"/>
                </a:lnTo>
                <a:lnTo>
                  <a:pt x="1021003" y="753325"/>
                </a:lnTo>
                <a:lnTo>
                  <a:pt x="990815" y="784390"/>
                </a:lnTo>
                <a:lnTo>
                  <a:pt x="988809" y="797953"/>
                </a:lnTo>
                <a:lnTo>
                  <a:pt x="988809" y="990244"/>
                </a:lnTo>
                <a:lnTo>
                  <a:pt x="1006906" y="1026134"/>
                </a:lnTo>
                <a:lnTo>
                  <a:pt x="1047496" y="1044155"/>
                </a:lnTo>
                <a:lnTo>
                  <a:pt x="1078458" y="1047242"/>
                </a:lnTo>
                <a:lnTo>
                  <a:pt x="1094498" y="1046480"/>
                </a:lnTo>
                <a:lnTo>
                  <a:pt x="1135951" y="1034859"/>
                </a:lnTo>
                <a:lnTo>
                  <a:pt x="1162659" y="1010081"/>
                </a:lnTo>
                <a:lnTo>
                  <a:pt x="1165669" y="1004023"/>
                </a:lnTo>
                <a:lnTo>
                  <a:pt x="1167663" y="990244"/>
                </a:lnTo>
                <a:lnTo>
                  <a:pt x="1167663" y="797953"/>
                </a:lnTo>
                <a:close/>
              </a:path>
              <a:path w="1773554" h="1048385">
                <a:moveTo>
                  <a:pt x="1371257" y="811834"/>
                </a:moveTo>
                <a:lnTo>
                  <a:pt x="1356741" y="764514"/>
                </a:lnTo>
                <a:lnTo>
                  <a:pt x="1318729" y="744791"/>
                </a:lnTo>
                <a:lnTo>
                  <a:pt x="1280121" y="741438"/>
                </a:lnTo>
                <a:lnTo>
                  <a:pt x="1241526" y="744880"/>
                </a:lnTo>
                <a:lnTo>
                  <a:pt x="1213967" y="755192"/>
                </a:lnTo>
                <a:lnTo>
                  <a:pt x="1197419" y="772388"/>
                </a:lnTo>
                <a:lnTo>
                  <a:pt x="1191907" y="796455"/>
                </a:lnTo>
                <a:lnTo>
                  <a:pt x="1191907" y="831138"/>
                </a:lnTo>
                <a:lnTo>
                  <a:pt x="1207782" y="868883"/>
                </a:lnTo>
                <a:lnTo>
                  <a:pt x="1272692" y="922845"/>
                </a:lnTo>
                <a:lnTo>
                  <a:pt x="1285887" y="934491"/>
                </a:lnTo>
                <a:lnTo>
                  <a:pt x="1295336" y="945146"/>
                </a:lnTo>
                <a:lnTo>
                  <a:pt x="1301013" y="954811"/>
                </a:lnTo>
                <a:lnTo>
                  <a:pt x="1302905" y="963472"/>
                </a:lnTo>
                <a:lnTo>
                  <a:pt x="1302905" y="986269"/>
                </a:lnTo>
                <a:lnTo>
                  <a:pt x="1301470" y="997127"/>
                </a:lnTo>
                <a:lnTo>
                  <a:pt x="1297190" y="1004887"/>
                </a:lnTo>
                <a:lnTo>
                  <a:pt x="1290078" y="1009535"/>
                </a:lnTo>
                <a:lnTo>
                  <a:pt x="1280121" y="1011072"/>
                </a:lnTo>
                <a:lnTo>
                  <a:pt x="1271435" y="1009967"/>
                </a:lnTo>
                <a:lnTo>
                  <a:pt x="1265237" y="1006614"/>
                </a:lnTo>
                <a:lnTo>
                  <a:pt x="1261541" y="1001026"/>
                </a:lnTo>
                <a:lnTo>
                  <a:pt x="1260309" y="993216"/>
                </a:lnTo>
                <a:lnTo>
                  <a:pt x="1260309" y="936726"/>
                </a:lnTo>
                <a:lnTo>
                  <a:pt x="1189456" y="936726"/>
                </a:lnTo>
                <a:lnTo>
                  <a:pt x="1189456" y="975385"/>
                </a:lnTo>
                <a:lnTo>
                  <a:pt x="1195120" y="1006817"/>
                </a:lnTo>
                <a:lnTo>
                  <a:pt x="1212113" y="1029271"/>
                </a:lnTo>
                <a:lnTo>
                  <a:pt x="1240447" y="1042758"/>
                </a:lnTo>
                <a:lnTo>
                  <a:pt x="1280121" y="1047242"/>
                </a:lnTo>
                <a:lnTo>
                  <a:pt x="1319110" y="1043787"/>
                </a:lnTo>
                <a:lnTo>
                  <a:pt x="1346987" y="1033386"/>
                </a:lnTo>
                <a:lnTo>
                  <a:pt x="1363700" y="1016038"/>
                </a:lnTo>
                <a:lnTo>
                  <a:pt x="1369288" y="991743"/>
                </a:lnTo>
                <a:lnTo>
                  <a:pt x="1369288" y="952106"/>
                </a:lnTo>
                <a:lnTo>
                  <a:pt x="1353388" y="917244"/>
                </a:lnTo>
                <a:lnTo>
                  <a:pt x="1288491" y="864349"/>
                </a:lnTo>
                <a:lnTo>
                  <a:pt x="1275727" y="851903"/>
                </a:lnTo>
                <a:lnTo>
                  <a:pt x="1266596" y="839330"/>
                </a:lnTo>
                <a:lnTo>
                  <a:pt x="1261122" y="826630"/>
                </a:lnTo>
                <a:lnTo>
                  <a:pt x="1259293" y="813803"/>
                </a:lnTo>
                <a:lnTo>
                  <a:pt x="1259293" y="796937"/>
                </a:lnTo>
                <a:lnTo>
                  <a:pt x="1260589" y="787628"/>
                </a:lnTo>
                <a:lnTo>
                  <a:pt x="1264488" y="780973"/>
                </a:lnTo>
                <a:lnTo>
                  <a:pt x="1271003" y="776973"/>
                </a:lnTo>
                <a:lnTo>
                  <a:pt x="1280121" y="775639"/>
                </a:lnTo>
                <a:lnTo>
                  <a:pt x="1290510" y="778052"/>
                </a:lnTo>
                <a:lnTo>
                  <a:pt x="1297940" y="785304"/>
                </a:lnTo>
                <a:lnTo>
                  <a:pt x="1302385" y="797382"/>
                </a:lnTo>
                <a:lnTo>
                  <a:pt x="1303870" y="814285"/>
                </a:lnTo>
                <a:lnTo>
                  <a:pt x="1303870" y="847013"/>
                </a:lnTo>
                <a:lnTo>
                  <a:pt x="1371257" y="847013"/>
                </a:lnTo>
                <a:lnTo>
                  <a:pt x="1371257" y="811834"/>
                </a:lnTo>
                <a:close/>
              </a:path>
              <a:path w="1773554" h="1048385">
                <a:moveTo>
                  <a:pt x="1571904" y="797953"/>
                </a:moveTo>
                <a:lnTo>
                  <a:pt x="1554060" y="761885"/>
                </a:lnTo>
                <a:lnTo>
                  <a:pt x="1513205" y="744410"/>
                </a:lnTo>
                <a:lnTo>
                  <a:pt x="1502549" y="742810"/>
                </a:lnTo>
                <a:lnTo>
                  <a:pt x="1502549" y="794486"/>
                </a:lnTo>
                <a:lnTo>
                  <a:pt x="1502549" y="991743"/>
                </a:lnTo>
                <a:lnTo>
                  <a:pt x="1501292" y="999769"/>
                </a:lnTo>
                <a:lnTo>
                  <a:pt x="1497533" y="1005497"/>
                </a:lnTo>
                <a:lnTo>
                  <a:pt x="1491259" y="1008938"/>
                </a:lnTo>
                <a:lnTo>
                  <a:pt x="1482471" y="1010081"/>
                </a:lnTo>
                <a:lnTo>
                  <a:pt x="1473682" y="1008938"/>
                </a:lnTo>
                <a:lnTo>
                  <a:pt x="1467421" y="1005497"/>
                </a:lnTo>
                <a:lnTo>
                  <a:pt x="1463687" y="999769"/>
                </a:lnTo>
                <a:lnTo>
                  <a:pt x="1462443" y="991743"/>
                </a:lnTo>
                <a:lnTo>
                  <a:pt x="1462443" y="794486"/>
                </a:lnTo>
                <a:lnTo>
                  <a:pt x="1463687" y="786676"/>
                </a:lnTo>
                <a:lnTo>
                  <a:pt x="1467421" y="781088"/>
                </a:lnTo>
                <a:lnTo>
                  <a:pt x="1473682" y="777735"/>
                </a:lnTo>
                <a:lnTo>
                  <a:pt x="1482471" y="776605"/>
                </a:lnTo>
                <a:lnTo>
                  <a:pt x="1491259" y="777735"/>
                </a:lnTo>
                <a:lnTo>
                  <a:pt x="1497533" y="781088"/>
                </a:lnTo>
                <a:lnTo>
                  <a:pt x="1501292" y="786676"/>
                </a:lnTo>
                <a:lnTo>
                  <a:pt x="1502549" y="794486"/>
                </a:lnTo>
                <a:lnTo>
                  <a:pt x="1502549" y="742810"/>
                </a:lnTo>
                <a:lnTo>
                  <a:pt x="1498409" y="742188"/>
                </a:lnTo>
                <a:lnTo>
                  <a:pt x="1482750" y="741438"/>
                </a:lnTo>
                <a:lnTo>
                  <a:pt x="1466684" y="742188"/>
                </a:lnTo>
                <a:lnTo>
                  <a:pt x="1425244" y="753325"/>
                </a:lnTo>
                <a:lnTo>
                  <a:pt x="1395044" y="784390"/>
                </a:lnTo>
                <a:lnTo>
                  <a:pt x="1393037" y="797953"/>
                </a:lnTo>
                <a:lnTo>
                  <a:pt x="1393037" y="990244"/>
                </a:lnTo>
                <a:lnTo>
                  <a:pt x="1411147" y="1026134"/>
                </a:lnTo>
                <a:lnTo>
                  <a:pt x="1451762" y="1044155"/>
                </a:lnTo>
                <a:lnTo>
                  <a:pt x="1482750" y="1047242"/>
                </a:lnTo>
                <a:lnTo>
                  <a:pt x="1498765" y="1046480"/>
                </a:lnTo>
                <a:lnTo>
                  <a:pt x="1540192" y="1034859"/>
                </a:lnTo>
                <a:lnTo>
                  <a:pt x="1566913" y="1010081"/>
                </a:lnTo>
                <a:lnTo>
                  <a:pt x="1569910" y="1004023"/>
                </a:lnTo>
                <a:lnTo>
                  <a:pt x="1571904" y="990244"/>
                </a:lnTo>
                <a:lnTo>
                  <a:pt x="1571904" y="797953"/>
                </a:lnTo>
                <a:close/>
              </a:path>
              <a:path w="1773554" h="1048385">
                <a:moveTo>
                  <a:pt x="1773516" y="811834"/>
                </a:moveTo>
                <a:lnTo>
                  <a:pt x="1767941" y="781050"/>
                </a:lnTo>
                <a:lnTo>
                  <a:pt x="1751215" y="759040"/>
                </a:lnTo>
                <a:lnTo>
                  <a:pt x="1723351" y="745845"/>
                </a:lnTo>
                <a:lnTo>
                  <a:pt x="1684350" y="741438"/>
                </a:lnTo>
                <a:lnTo>
                  <a:pt x="1645348" y="744880"/>
                </a:lnTo>
                <a:lnTo>
                  <a:pt x="1617472" y="755192"/>
                </a:lnTo>
                <a:lnTo>
                  <a:pt x="1600758" y="772388"/>
                </a:lnTo>
                <a:lnTo>
                  <a:pt x="1595183" y="796455"/>
                </a:lnTo>
                <a:lnTo>
                  <a:pt x="1595183" y="990244"/>
                </a:lnTo>
                <a:lnTo>
                  <a:pt x="1600758" y="1015187"/>
                </a:lnTo>
                <a:lnTo>
                  <a:pt x="1617472" y="1032992"/>
                </a:lnTo>
                <a:lnTo>
                  <a:pt x="1645348" y="1043686"/>
                </a:lnTo>
                <a:lnTo>
                  <a:pt x="1684350" y="1047242"/>
                </a:lnTo>
                <a:lnTo>
                  <a:pt x="1723351" y="1043686"/>
                </a:lnTo>
                <a:lnTo>
                  <a:pt x="1751215" y="1032992"/>
                </a:lnTo>
                <a:lnTo>
                  <a:pt x="1767941" y="1015187"/>
                </a:lnTo>
                <a:lnTo>
                  <a:pt x="1773516" y="990244"/>
                </a:lnTo>
                <a:lnTo>
                  <a:pt x="1773516" y="926820"/>
                </a:lnTo>
                <a:lnTo>
                  <a:pt x="1704162" y="926820"/>
                </a:lnTo>
                <a:lnTo>
                  <a:pt x="1704162" y="991743"/>
                </a:lnTo>
                <a:lnTo>
                  <a:pt x="1702917" y="999769"/>
                </a:lnTo>
                <a:lnTo>
                  <a:pt x="1699221" y="1005497"/>
                </a:lnTo>
                <a:lnTo>
                  <a:pt x="1693024" y="1008938"/>
                </a:lnTo>
                <a:lnTo>
                  <a:pt x="1684350" y="1010081"/>
                </a:lnTo>
                <a:lnTo>
                  <a:pt x="1675688" y="1008938"/>
                </a:lnTo>
                <a:lnTo>
                  <a:pt x="1669503" y="1005497"/>
                </a:lnTo>
                <a:lnTo>
                  <a:pt x="1665782" y="999769"/>
                </a:lnTo>
                <a:lnTo>
                  <a:pt x="1664550" y="991743"/>
                </a:lnTo>
                <a:lnTo>
                  <a:pt x="1664550" y="792988"/>
                </a:lnTo>
                <a:lnTo>
                  <a:pt x="1665782" y="785177"/>
                </a:lnTo>
                <a:lnTo>
                  <a:pt x="1669503" y="779602"/>
                </a:lnTo>
                <a:lnTo>
                  <a:pt x="1675688" y="776262"/>
                </a:lnTo>
                <a:lnTo>
                  <a:pt x="1684350" y="775144"/>
                </a:lnTo>
                <a:lnTo>
                  <a:pt x="1693024" y="776262"/>
                </a:lnTo>
                <a:lnTo>
                  <a:pt x="1699221" y="779602"/>
                </a:lnTo>
                <a:lnTo>
                  <a:pt x="1702917" y="785177"/>
                </a:lnTo>
                <a:lnTo>
                  <a:pt x="1704162" y="792988"/>
                </a:lnTo>
                <a:lnTo>
                  <a:pt x="1704162" y="856894"/>
                </a:lnTo>
                <a:lnTo>
                  <a:pt x="1773516" y="856894"/>
                </a:lnTo>
                <a:lnTo>
                  <a:pt x="1773516" y="8118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6" cstate="print"/>
          <a:stretch>
            <a:fillRect/>
          </a:stretch>
        </p:blipFill>
        <p:spPr>
          <a:xfrm>
            <a:off x="9846814" y="1079756"/>
            <a:ext cx="563228" cy="366086"/>
          </a:xfrm>
          <a:prstGeom prst="rect">
            <a:avLst/>
          </a:prstGeom>
        </p:spPr>
      </p:pic>
      <p:pic>
        <p:nvPicPr>
          <p:cNvPr id="29" name="bg object 29"/>
          <p:cNvPicPr/>
          <p:nvPr/>
        </p:nvPicPr>
        <p:blipFill>
          <a:blip r:embed="rId7" cstate="print"/>
          <a:stretch>
            <a:fillRect/>
          </a:stretch>
        </p:blipFill>
        <p:spPr>
          <a:xfrm>
            <a:off x="9151429" y="6074188"/>
            <a:ext cx="67149" cy="103701"/>
          </a:xfrm>
          <a:prstGeom prst="rect">
            <a:avLst/>
          </a:prstGeom>
        </p:spPr>
      </p:pic>
      <p:pic>
        <p:nvPicPr>
          <p:cNvPr id="30" name="bg object 30"/>
          <p:cNvPicPr/>
          <p:nvPr/>
        </p:nvPicPr>
        <p:blipFill>
          <a:blip r:embed="rId8" cstate="print"/>
          <a:stretch>
            <a:fillRect/>
          </a:stretch>
        </p:blipFill>
        <p:spPr>
          <a:xfrm>
            <a:off x="9287139" y="6073862"/>
            <a:ext cx="83047" cy="104333"/>
          </a:xfrm>
          <a:prstGeom prst="rect">
            <a:avLst/>
          </a:prstGeom>
        </p:spPr>
      </p:pic>
      <p:pic>
        <p:nvPicPr>
          <p:cNvPr id="31" name="bg object 31"/>
          <p:cNvPicPr/>
          <p:nvPr/>
        </p:nvPicPr>
        <p:blipFill>
          <a:blip r:embed="rId9" cstate="print"/>
          <a:stretch>
            <a:fillRect/>
          </a:stretch>
        </p:blipFill>
        <p:spPr>
          <a:xfrm>
            <a:off x="9441065" y="6073992"/>
            <a:ext cx="72224" cy="104036"/>
          </a:xfrm>
          <a:prstGeom prst="rect">
            <a:avLst/>
          </a:prstGeom>
        </p:spPr>
      </p:pic>
      <p:pic>
        <p:nvPicPr>
          <p:cNvPr id="32" name="bg object 32"/>
          <p:cNvPicPr/>
          <p:nvPr/>
        </p:nvPicPr>
        <p:blipFill>
          <a:blip r:embed="rId10" cstate="print"/>
          <a:stretch>
            <a:fillRect/>
          </a:stretch>
        </p:blipFill>
        <p:spPr>
          <a:xfrm>
            <a:off x="10360100" y="6074323"/>
            <a:ext cx="66181" cy="103485"/>
          </a:xfrm>
          <a:prstGeom prst="rect">
            <a:avLst/>
          </a:prstGeom>
        </p:spPr>
      </p:pic>
      <p:sp>
        <p:nvSpPr>
          <p:cNvPr id="33" name="bg object 33"/>
          <p:cNvSpPr/>
          <p:nvPr/>
        </p:nvSpPr>
        <p:spPr>
          <a:xfrm>
            <a:off x="9588169" y="6075502"/>
            <a:ext cx="8255" cy="103505"/>
          </a:xfrm>
          <a:custGeom>
            <a:avLst/>
            <a:gdLst/>
            <a:ahLst/>
            <a:cxnLst/>
            <a:rect l="l" t="t" r="r" b="b"/>
            <a:pathLst>
              <a:path w="8254" h="103504">
                <a:moveTo>
                  <a:pt x="25" y="0"/>
                </a:moveTo>
                <a:lnTo>
                  <a:pt x="0" y="103174"/>
                </a:lnTo>
                <a:lnTo>
                  <a:pt x="8127" y="103174"/>
                </a:lnTo>
                <a:lnTo>
                  <a:pt x="8127" y="330"/>
                </a:lnTo>
                <a:lnTo>
                  <a:pt x="25" y="0"/>
                </a:lnTo>
                <a:close/>
              </a:path>
            </a:pathLst>
          </a:custGeom>
          <a:solidFill>
            <a:srgbClr val="FFFFFF"/>
          </a:solidFill>
        </p:spPr>
        <p:txBody>
          <a:bodyPr wrap="square" lIns="0" tIns="0" rIns="0" bIns="0" rtlCol="0"/>
          <a:lstStyle/>
          <a:p>
            <a:endParaRPr/>
          </a:p>
        </p:txBody>
      </p:sp>
      <p:sp>
        <p:nvSpPr>
          <p:cNvPr id="34" name="bg object 34"/>
          <p:cNvSpPr/>
          <p:nvPr/>
        </p:nvSpPr>
        <p:spPr>
          <a:xfrm>
            <a:off x="9677817" y="6075616"/>
            <a:ext cx="57150" cy="101600"/>
          </a:xfrm>
          <a:custGeom>
            <a:avLst/>
            <a:gdLst/>
            <a:ahLst/>
            <a:cxnLst/>
            <a:rect l="l" t="t" r="r" b="b"/>
            <a:pathLst>
              <a:path w="57150" h="101600">
                <a:moveTo>
                  <a:pt x="55945" y="0"/>
                </a:moveTo>
                <a:lnTo>
                  <a:pt x="91" y="190"/>
                </a:lnTo>
                <a:lnTo>
                  <a:pt x="0" y="75999"/>
                </a:lnTo>
                <a:lnTo>
                  <a:pt x="446" y="101257"/>
                </a:lnTo>
                <a:lnTo>
                  <a:pt x="14542" y="100935"/>
                </a:lnTo>
                <a:lnTo>
                  <a:pt x="56872" y="100926"/>
                </a:lnTo>
                <a:lnTo>
                  <a:pt x="56847" y="94805"/>
                </a:lnTo>
                <a:lnTo>
                  <a:pt x="7190" y="94907"/>
                </a:lnTo>
                <a:lnTo>
                  <a:pt x="7241" y="50406"/>
                </a:lnTo>
                <a:lnTo>
                  <a:pt x="47512" y="50406"/>
                </a:lnTo>
                <a:lnTo>
                  <a:pt x="47462" y="44424"/>
                </a:lnTo>
                <a:lnTo>
                  <a:pt x="7190" y="44424"/>
                </a:lnTo>
                <a:lnTo>
                  <a:pt x="7139" y="6235"/>
                </a:lnTo>
                <a:lnTo>
                  <a:pt x="42515" y="6253"/>
                </a:lnTo>
                <a:lnTo>
                  <a:pt x="54294" y="5880"/>
                </a:lnTo>
                <a:lnTo>
                  <a:pt x="55945" y="0"/>
                </a:lnTo>
                <a:close/>
              </a:path>
            </a:pathLst>
          </a:custGeom>
          <a:solidFill>
            <a:srgbClr val="FFFFFF"/>
          </a:solidFill>
        </p:spPr>
        <p:txBody>
          <a:bodyPr wrap="square" lIns="0" tIns="0" rIns="0" bIns="0" rtlCol="0"/>
          <a:lstStyle/>
          <a:p>
            <a:endParaRPr/>
          </a:p>
        </p:txBody>
      </p:sp>
      <p:pic>
        <p:nvPicPr>
          <p:cNvPr id="35" name="bg object 35"/>
          <p:cNvPicPr/>
          <p:nvPr/>
        </p:nvPicPr>
        <p:blipFill>
          <a:blip r:embed="rId11" cstate="print"/>
          <a:stretch>
            <a:fillRect/>
          </a:stretch>
        </p:blipFill>
        <p:spPr>
          <a:xfrm>
            <a:off x="9941382" y="6075642"/>
            <a:ext cx="77977" cy="101663"/>
          </a:xfrm>
          <a:prstGeom prst="rect">
            <a:avLst/>
          </a:prstGeom>
        </p:spPr>
      </p:pic>
      <p:pic>
        <p:nvPicPr>
          <p:cNvPr id="36" name="bg object 36"/>
          <p:cNvPicPr/>
          <p:nvPr/>
        </p:nvPicPr>
        <p:blipFill>
          <a:blip r:embed="rId12" cstate="print"/>
          <a:stretch>
            <a:fillRect/>
          </a:stretch>
        </p:blipFill>
        <p:spPr>
          <a:xfrm>
            <a:off x="10088956" y="6075583"/>
            <a:ext cx="69405" cy="101036"/>
          </a:xfrm>
          <a:prstGeom prst="rect">
            <a:avLst/>
          </a:prstGeom>
        </p:spPr>
      </p:pic>
      <p:sp>
        <p:nvSpPr>
          <p:cNvPr id="37" name="bg object 37"/>
          <p:cNvSpPr/>
          <p:nvPr/>
        </p:nvSpPr>
        <p:spPr>
          <a:xfrm>
            <a:off x="10235133" y="6075588"/>
            <a:ext cx="57150" cy="101600"/>
          </a:xfrm>
          <a:custGeom>
            <a:avLst/>
            <a:gdLst/>
            <a:ahLst/>
            <a:cxnLst/>
            <a:rect l="l" t="t" r="r" b="b"/>
            <a:pathLst>
              <a:path w="57150" h="101600">
                <a:moveTo>
                  <a:pt x="27879" y="0"/>
                </a:moveTo>
                <a:lnTo>
                  <a:pt x="0" y="295"/>
                </a:lnTo>
                <a:lnTo>
                  <a:pt x="171" y="25464"/>
                </a:lnTo>
                <a:lnTo>
                  <a:pt x="114" y="100980"/>
                </a:lnTo>
                <a:lnTo>
                  <a:pt x="42585" y="100989"/>
                </a:lnTo>
                <a:lnTo>
                  <a:pt x="56756" y="100764"/>
                </a:lnTo>
                <a:lnTo>
                  <a:pt x="57124" y="95202"/>
                </a:lnTo>
                <a:lnTo>
                  <a:pt x="44661" y="94919"/>
                </a:lnTo>
                <a:lnTo>
                  <a:pt x="7264" y="94795"/>
                </a:lnTo>
                <a:lnTo>
                  <a:pt x="7315" y="50409"/>
                </a:lnTo>
                <a:lnTo>
                  <a:pt x="48615" y="50269"/>
                </a:lnTo>
                <a:lnTo>
                  <a:pt x="46799" y="44745"/>
                </a:lnTo>
                <a:lnTo>
                  <a:pt x="36933" y="44385"/>
                </a:lnTo>
                <a:lnTo>
                  <a:pt x="7315" y="44440"/>
                </a:lnTo>
                <a:lnTo>
                  <a:pt x="7213" y="6365"/>
                </a:lnTo>
                <a:lnTo>
                  <a:pt x="55232" y="6200"/>
                </a:lnTo>
                <a:lnTo>
                  <a:pt x="55778" y="180"/>
                </a:lnTo>
                <a:lnTo>
                  <a:pt x="27879" y="0"/>
                </a:lnTo>
                <a:close/>
              </a:path>
            </a:pathLst>
          </a:custGeom>
          <a:solidFill>
            <a:srgbClr val="FFFFFF"/>
          </a:solidFill>
        </p:spPr>
        <p:txBody>
          <a:bodyPr wrap="square" lIns="0" tIns="0" rIns="0" bIns="0" rtlCol="0"/>
          <a:lstStyle/>
          <a:p>
            <a:endParaRPr/>
          </a:p>
        </p:txBody>
      </p:sp>
      <p:pic>
        <p:nvPicPr>
          <p:cNvPr id="38" name="bg object 38"/>
          <p:cNvPicPr/>
          <p:nvPr/>
        </p:nvPicPr>
        <p:blipFill>
          <a:blip r:embed="rId13" cstate="print"/>
          <a:stretch>
            <a:fillRect/>
          </a:stretch>
        </p:blipFill>
        <p:spPr>
          <a:xfrm>
            <a:off x="9810191" y="6075646"/>
            <a:ext cx="69329" cy="101036"/>
          </a:xfrm>
          <a:prstGeom prst="rect">
            <a:avLst/>
          </a:prstGeom>
        </p:spPr>
      </p:pic>
      <p:sp>
        <p:nvSpPr>
          <p:cNvPr id="39" name="bg object 39"/>
          <p:cNvSpPr/>
          <p:nvPr/>
        </p:nvSpPr>
        <p:spPr>
          <a:xfrm>
            <a:off x="8293535" y="6122873"/>
            <a:ext cx="224154" cy="477520"/>
          </a:xfrm>
          <a:custGeom>
            <a:avLst/>
            <a:gdLst/>
            <a:ahLst/>
            <a:cxnLst/>
            <a:rect l="l" t="t" r="r" b="b"/>
            <a:pathLst>
              <a:path w="224154" h="477520">
                <a:moveTo>
                  <a:pt x="223757" y="0"/>
                </a:moveTo>
                <a:lnTo>
                  <a:pt x="172492" y="11812"/>
                </a:lnTo>
                <a:lnTo>
                  <a:pt x="124669" y="33639"/>
                </a:lnTo>
                <a:lnTo>
                  <a:pt x="82222" y="64575"/>
                </a:lnTo>
                <a:lnTo>
                  <a:pt x="47088" y="103720"/>
                </a:lnTo>
                <a:lnTo>
                  <a:pt x="20629" y="150633"/>
                </a:lnTo>
                <a:lnTo>
                  <a:pt x="4619" y="201993"/>
                </a:lnTo>
                <a:lnTo>
                  <a:pt x="0" y="239357"/>
                </a:lnTo>
                <a:lnTo>
                  <a:pt x="983" y="277013"/>
                </a:lnTo>
                <a:lnTo>
                  <a:pt x="19770" y="349719"/>
                </a:lnTo>
                <a:lnTo>
                  <a:pt x="40855" y="389408"/>
                </a:lnTo>
                <a:lnTo>
                  <a:pt x="68662" y="424810"/>
                </a:lnTo>
                <a:lnTo>
                  <a:pt x="102341" y="454584"/>
                </a:lnTo>
                <a:lnTo>
                  <a:pt x="141042" y="477392"/>
                </a:lnTo>
                <a:lnTo>
                  <a:pt x="128952" y="455334"/>
                </a:lnTo>
                <a:lnTo>
                  <a:pt x="123133" y="444194"/>
                </a:lnTo>
                <a:lnTo>
                  <a:pt x="106426" y="402716"/>
                </a:lnTo>
                <a:lnTo>
                  <a:pt x="92701" y="339911"/>
                </a:lnTo>
                <a:lnTo>
                  <a:pt x="90483" y="307822"/>
                </a:lnTo>
                <a:lnTo>
                  <a:pt x="91875" y="258267"/>
                </a:lnTo>
                <a:lnTo>
                  <a:pt x="99554" y="209229"/>
                </a:lnTo>
                <a:lnTo>
                  <a:pt x="113324" y="161523"/>
                </a:lnTo>
                <a:lnTo>
                  <a:pt x="132992" y="115962"/>
                </a:lnTo>
                <a:lnTo>
                  <a:pt x="158361" y="73360"/>
                </a:lnTo>
                <a:lnTo>
                  <a:pt x="189239" y="34531"/>
                </a:lnTo>
                <a:lnTo>
                  <a:pt x="223300" y="4368"/>
                </a:lnTo>
                <a:lnTo>
                  <a:pt x="223757" y="0"/>
                </a:lnTo>
                <a:close/>
              </a:path>
            </a:pathLst>
          </a:custGeom>
          <a:solidFill>
            <a:srgbClr val="F47635"/>
          </a:solidFill>
        </p:spPr>
        <p:txBody>
          <a:bodyPr wrap="square" lIns="0" tIns="0" rIns="0" bIns="0" rtlCol="0"/>
          <a:lstStyle/>
          <a:p>
            <a:endParaRPr/>
          </a:p>
        </p:txBody>
      </p:sp>
      <p:sp>
        <p:nvSpPr>
          <p:cNvPr id="40" name="bg object 40"/>
          <p:cNvSpPr/>
          <p:nvPr/>
        </p:nvSpPr>
        <p:spPr>
          <a:xfrm>
            <a:off x="8384019" y="6127509"/>
            <a:ext cx="224154" cy="499745"/>
          </a:xfrm>
          <a:custGeom>
            <a:avLst/>
            <a:gdLst/>
            <a:ahLst/>
            <a:cxnLst/>
            <a:rect l="l" t="t" r="r" b="b"/>
            <a:pathLst>
              <a:path w="224154" h="499745">
                <a:moveTo>
                  <a:pt x="132359" y="0"/>
                </a:moveTo>
                <a:lnTo>
                  <a:pt x="98755" y="29895"/>
                </a:lnTo>
                <a:lnTo>
                  <a:pt x="67877" y="68724"/>
                </a:lnTo>
                <a:lnTo>
                  <a:pt x="42508" y="111326"/>
                </a:lnTo>
                <a:lnTo>
                  <a:pt x="22840" y="156887"/>
                </a:lnTo>
                <a:lnTo>
                  <a:pt x="9070" y="204594"/>
                </a:lnTo>
                <a:lnTo>
                  <a:pt x="1392" y="253631"/>
                </a:lnTo>
                <a:lnTo>
                  <a:pt x="0" y="303187"/>
                </a:lnTo>
                <a:lnTo>
                  <a:pt x="2217" y="335275"/>
                </a:lnTo>
                <a:lnTo>
                  <a:pt x="15943" y="398081"/>
                </a:lnTo>
                <a:lnTo>
                  <a:pt x="32654" y="439558"/>
                </a:lnTo>
                <a:lnTo>
                  <a:pt x="55448" y="477418"/>
                </a:lnTo>
                <a:lnTo>
                  <a:pt x="62382" y="479158"/>
                </a:lnTo>
                <a:lnTo>
                  <a:pt x="68478" y="481761"/>
                </a:lnTo>
                <a:lnTo>
                  <a:pt x="106336" y="493431"/>
                </a:lnTo>
                <a:lnTo>
                  <a:pt x="145573" y="499117"/>
                </a:lnTo>
                <a:lnTo>
                  <a:pt x="185182" y="498558"/>
                </a:lnTo>
                <a:lnTo>
                  <a:pt x="224154" y="491489"/>
                </a:lnTo>
                <a:lnTo>
                  <a:pt x="196903" y="476509"/>
                </a:lnTo>
                <a:lnTo>
                  <a:pt x="188137" y="470979"/>
                </a:lnTo>
                <a:lnTo>
                  <a:pt x="132819" y="422071"/>
                </a:lnTo>
                <a:lnTo>
                  <a:pt x="92303" y="360286"/>
                </a:lnTo>
                <a:lnTo>
                  <a:pt x="74849" y="316309"/>
                </a:lnTo>
                <a:lnTo>
                  <a:pt x="64083" y="270329"/>
                </a:lnTo>
                <a:lnTo>
                  <a:pt x="59877" y="223254"/>
                </a:lnTo>
                <a:lnTo>
                  <a:pt x="62103" y="175995"/>
                </a:lnTo>
                <a:lnTo>
                  <a:pt x="70635" y="129459"/>
                </a:lnTo>
                <a:lnTo>
                  <a:pt x="85343" y="84556"/>
                </a:lnTo>
                <a:lnTo>
                  <a:pt x="106218" y="40849"/>
                </a:lnTo>
                <a:lnTo>
                  <a:pt x="118882" y="20155"/>
                </a:lnTo>
                <a:lnTo>
                  <a:pt x="132359" y="0"/>
                </a:lnTo>
                <a:close/>
              </a:path>
            </a:pathLst>
          </a:custGeom>
          <a:solidFill>
            <a:srgbClr val="D35738"/>
          </a:solidFill>
        </p:spPr>
        <p:txBody>
          <a:bodyPr wrap="square" lIns="0" tIns="0" rIns="0" bIns="0" rtlCol="0"/>
          <a:lstStyle/>
          <a:p>
            <a:endParaRPr/>
          </a:p>
        </p:txBody>
      </p:sp>
      <p:sp>
        <p:nvSpPr>
          <p:cNvPr id="41" name="bg object 41"/>
          <p:cNvSpPr/>
          <p:nvPr/>
        </p:nvSpPr>
        <p:spPr>
          <a:xfrm>
            <a:off x="8528545" y="6158815"/>
            <a:ext cx="483234" cy="203200"/>
          </a:xfrm>
          <a:custGeom>
            <a:avLst/>
            <a:gdLst/>
            <a:ahLst/>
            <a:cxnLst/>
            <a:rect l="l" t="t" r="r" b="b"/>
            <a:pathLst>
              <a:path w="483234" h="203200">
                <a:moveTo>
                  <a:pt x="264922" y="0"/>
                </a:moveTo>
                <a:lnTo>
                  <a:pt x="222046" y="786"/>
                </a:lnTo>
                <a:lnTo>
                  <a:pt x="178352" y="9035"/>
                </a:lnTo>
                <a:lnTo>
                  <a:pt x="136813" y="24871"/>
                </a:lnTo>
                <a:lnTo>
                  <a:pt x="98642" y="47670"/>
                </a:lnTo>
                <a:lnTo>
                  <a:pt x="65049" y="76808"/>
                </a:lnTo>
                <a:lnTo>
                  <a:pt x="23166" y="135060"/>
                </a:lnTo>
                <a:lnTo>
                  <a:pt x="0" y="202779"/>
                </a:lnTo>
                <a:lnTo>
                  <a:pt x="22005" y="182056"/>
                </a:lnTo>
                <a:lnTo>
                  <a:pt x="33207" y="171932"/>
                </a:lnTo>
                <a:lnTo>
                  <a:pt x="88554" y="135347"/>
                </a:lnTo>
                <a:lnTo>
                  <a:pt x="135524" y="114913"/>
                </a:lnTo>
                <a:lnTo>
                  <a:pt x="184965" y="101238"/>
                </a:lnTo>
                <a:lnTo>
                  <a:pt x="235836" y="94250"/>
                </a:lnTo>
                <a:lnTo>
                  <a:pt x="287096" y="93877"/>
                </a:lnTo>
                <a:lnTo>
                  <a:pt x="335350" y="99491"/>
                </a:lnTo>
                <a:lnTo>
                  <a:pt x="382692" y="110907"/>
                </a:lnTo>
                <a:lnTo>
                  <a:pt x="427981" y="128535"/>
                </a:lnTo>
                <a:lnTo>
                  <a:pt x="470077" y="152779"/>
                </a:lnTo>
                <a:lnTo>
                  <a:pt x="470979" y="157758"/>
                </a:lnTo>
                <a:lnTo>
                  <a:pt x="483171" y="162127"/>
                </a:lnTo>
                <a:lnTo>
                  <a:pt x="466410" y="126330"/>
                </a:lnTo>
                <a:lnTo>
                  <a:pt x="444065" y="93731"/>
                </a:lnTo>
                <a:lnTo>
                  <a:pt x="416895" y="64989"/>
                </a:lnTo>
                <a:lnTo>
                  <a:pt x="385660" y="40765"/>
                </a:lnTo>
                <a:lnTo>
                  <a:pt x="347907" y="20406"/>
                </a:lnTo>
                <a:lnTo>
                  <a:pt x="307268" y="6679"/>
                </a:lnTo>
                <a:lnTo>
                  <a:pt x="264922" y="0"/>
                </a:lnTo>
                <a:close/>
              </a:path>
            </a:pathLst>
          </a:custGeom>
          <a:solidFill>
            <a:srgbClr val="E6E63E"/>
          </a:solidFill>
        </p:spPr>
        <p:txBody>
          <a:bodyPr wrap="square" lIns="0" tIns="0" rIns="0" bIns="0" rtlCol="0"/>
          <a:lstStyle/>
          <a:p>
            <a:endParaRPr/>
          </a:p>
        </p:txBody>
      </p:sp>
      <p:sp>
        <p:nvSpPr>
          <p:cNvPr id="42" name="bg object 42"/>
          <p:cNvSpPr/>
          <p:nvPr/>
        </p:nvSpPr>
        <p:spPr>
          <a:xfrm>
            <a:off x="8522754" y="6252694"/>
            <a:ext cx="476884" cy="281940"/>
          </a:xfrm>
          <a:custGeom>
            <a:avLst/>
            <a:gdLst/>
            <a:ahLst/>
            <a:cxnLst/>
            <a:rect l="l" t="t" r="r" b="b"/>
            <a:pathLst>
              <a:path w="476884" h="281940">
                <a:moveTo>
                  <a:pt x="292874" y="0"/>
                </a:moveTo>
                <a:lnTo>
                  <a:pt x="241616" y="373"/>
                </a:lnTo>
                <a:lnTo>
                  <a:pt x="190748" y="7361"/>
                </a:lnTo>
                <a:lnTo>
                  <a:pt x="141311" y="21036"/>
                </a:lnTo>
                <a:lnTo>
                  <a:pt x="94344" y="41469"/>
                </a:lnTo>
                <a:lnTo>
                  <a:pt x="50888" y="68732"/>
                </a:lnTo>
                <a:lnTo>
                  <a:pt x="4648" y="109931"/>
                </a:lnTo>
                <a:lnTo>
                  <a:pt x="0" y="154083"/>
                </a:lnTo>
                <a:lnTo>
                  <a:pt x="3114" y="198405"/>
                </a:lnTo>
                <a:lnTo>
                  <a:pt x="13920" y="241479"/>
                </a:lnTo>
                <a:lnTo>
                  <a:pt x="32346" y="281889"/>
                </a:lnTo>
                <a:lnTo>
                  <a:pt x="37591" y="259816"/>
                </a:lnTo>
                <a:lnTo>
                  <a:pt x="40526" y="248870"/>
                </a:lnTo>
                <a:lnTo>
                  <a:pt x="64928" y="192650"/>
                </a:lnTo>
                <a:lnTo>
                  <a:pt x="93848" y="151899"/>
                </a:lnTo>
                <a:lnTo>
                  <a:pt x="129418" y="116666"/>
                </a:lnTo>
                <a:lnTo>
                  <a:pt x="170243" y="87782"/>
                </a:lnTo>
                <a:lnTo>
                  <a:pt x="211585" y="66818"/>
                </a:lnTo>
                <a:lnTo>
                  <a:pt x="255409" y="51782"/>
                </a:lnTo>
                <a:lnTo>
                  <a:pt x="300877" y="42702"/>
                </a:lnTo>
                <a:lnTo>
                  <a:pt x="347151" y="39605"/>
                </a:lnTo>
                <a:lnTo>
                  <a:pt x="393395" y="42519"/>
                </a:lnTo>
                <a:lnTo>
                  <a:pt x="414599" y="45786"/>
                </a:lnTo>
                <a:lnTo>
                  <a:pt x="435509" y="50530"/>
                </a:lnTo>
                <a:lnTo>
                  <a:pt x="456165" y="56364"/>
                </a:lnTo>
                <a:lnTo>
                  <a:pt x="476605" y="62903"/>
                </a:lnTo>
                <a:lnTo>
                  <a:pt x="475868" y="58889"/>
                </a:lnTo>
                <a:lnTo>
                  <a:pt x="433772" y="34652"/>
                </a:lnTo>
                <a:lnTo>
                  <a:pt x="388481" y="17029"/>
                </a:lnTo>
                <a:lnTo>
                  <a:pt x="341136" y="5613"/>
                </a:lnTo>
                <a:lnTo>
                  <a:pt x="292874" y="0"/>
                </a:lnTo>
                <a:close/>
              </a:path>
            </a:pathLst>
          </a:custGeom>
          <a:solidFill>
            <a:srgbClr val="FBAF29"/>
          </a:solidFill>
        </p:spPr>
        <p:txBody>
          <a:bodyPr wrap="square" lIns="0" tIns="0" rIns="0" bIns="0" rtlCol="0"/>
          <a:lstStyle/>
          <a:p>
            <a:endParaRPr/>
          </a:p>
        </p:txBody>
      </p:sp>
      <p:sp>
        <p:nvSpPr>
          <p:cNvPr id="43" name="bg object 43"/>
          <p:cNvSpPr/>
          <p:nvPr/>
        </p:nvSpPr>
        <p:spPr>
          <a:xfrm>
            <a:off x="9160916" y="6267168"/>
            <a:ext cx="498475" cy="594360"/>
          </a:xfrm>
          <a:custGeom>
            <a:avLst/>
            <a:gdLst/>
            <a:ahLst/>
            <a:cxnLst/>
            <a:rect l="l" t="t" r="r" b="b"/>
            <a:pathLst>
              <a:path w="498475" h="594359">
                <a:moveTo>
                  <a:pt x="148767" y="490753"/>
                </a:moveTo>
                <a:lnTo>
                  <a:pt x="162024" y="516672"/>
                </a:lnTo>
                <a:lnTo>
                  <a:pt x="188938" y="568291"/>
                </a:lnTo>
                <a:lnTo>
                  <a:pt x="202260" y="594182"/>
                </a:lnTo>
                <a:lnTo>
                  <a:pt x="266023" y="594325"/>
                </a:lnTo>
                <a:lnTo>
                  <a:pt x="329768" y="594182"/>
                </a:lnTo>
                <a:lnTo>
                  <a:pt x="371914" y="587554"/>
                </a:lnTo>
                <a:lnTo>
                  <a:pt x="410916" y="570482"/>
                </a:lnTo>
                <a:lnTo>
                  <a:pt x="444720" y="544492"/>
                </a:lnTo>
                <a:lnTo>
                  <a:pt x="471271" y="511111"/>
                </a:lnTo>
                <a:lnTo>
                  <a:pt x="481759" y="490793"/>
                </a:lnTo>
                <a:lnTo>
                  <a:pt x="237832" y="490793"/>
                </a:lnTo>
                <a:lnTo>
                  <a:pt x="148767" y="490753"/>
                </a:lnTo>
                <a:close/>
              </a:path>
              <a:path w="498475" h="594359">
                <a:moveTo>
                  <a:pt x="25" y="0"/>
                </a:moveTo>
                <a:lnTo>
                  <a:pt x="0" y="594283"/>
                </a:lnTo>
                <a:lnTo>
                  <a:pt x="87221" y="594296"/>
                </a:lnTo>
                <a:lnTo>
                  <a:pt x="116293" y="594232"/>
                </a:lnTo>
                <a:lnTo>
                  <a:pt x="116293" y="356095"/>
                </a:lnTo>
                <a:lnTo>
                  <a:pt x="487815" y="356060"/>
                </a:lnTo>
                <a:lnTo>
                  <a:pt x="475756" y="328580"/>
                </a:lnTo>
                <a:lnTo>
                  <a:pt x="455120" y="299308"/>
                </a:lnTo>
                <a:lnTo>
                  <a:pt x="429069" y="274751"/>
                </a:lnTo>
                <a:lnTo>
                  <a:pt x="438125" y="257794"/>
                </a:lnTo>
                <a:lnTo>
                  <a:pt x="445798" y="240152"/>
                </a:lnTo>
                <a:lnTo>
                  <a:pt x="446369" y="238366"/>
                </a:lnTo>
                <a:lnTo>
                  <a:pt x="278193" y="238366"/>
                </a:lnTo>
                <a:lnTo>
                  <a:pt x="156758" y="238337"/>
                </a:lnTo>
                <a:lnTo>
                  <a:pt x="116268" y="238302"/>
                </a:lnTo>
                <a:lnTo>
                  <a:pt x="116293" y="103339"/>
                </a:lnTo>
                <a:lnTo>
                  <a:pt x="439619" y="103339"/>
                </a:lnTo>
                <a:lnTo>
                  <a:pt x="433078" y="88260"/>
                </a:lnTo>
                <a:lnTo>
                  <a:pt x="409727" y="56324"/>
                </a:lnTo>
                <a:lnTo>
                  <a:pt x="364555" y="21034"/>
                </a:lnTo>
                <a:lnTo>
                  <a:pt x="310400" y="2336"/>
                </a:lnTo>
                <a:lnTo>
                  <a:pt x="282265" y="95"/>
                </a:lnTo>
                <a:lnTo>
                  <a:pt x="101502" y="95"/>
                </a:lnTo>
                <a:lnTo>
                  <a:pt x="25" y="0"/>
                </a:lnTo>
                <a:close/>
              </a:path>
              <a:path w="498475" h="594359">
                <a:moveTo>
                  <a:pt x="487815" y="356060"/>
                </a:moveTo>
                <a:lnTo>
                  <a:pt x="221764" y="356060"/>
                </a:lnTo>
                <a:lnTo>
                  <a:pt x="327253" y="356273"/>
                </a:lnTo>
                <a:lnTo>
                  <a:pt x="353164" y="366432"/>
                </a:lnTo>
                <a:lnTo>
                  <a:pt x="372024" y="386934"/>
                </a:lnTo>
                <a:lnTo>
                  <a:pt x="381678" y="413326"/>
                </a:lnTo>
                <a:lnTo>
                  <a:pt x="379971" y="441159"/>
                </a:lnTo>
                <a:lnTo>
                  <a:pt x="360821" y="474449"/>
                </a:lnTo>
                <a:lnTo>
                  <a:pt x="237832" y="490793"/>
                </a:lnTo>
                <a:lnTo>
                  <a:pt x="481759" y="490793"/>
                </a:lnTo>
                <a:lnTo>
                  <a:pt x="485008" y="484498"/>
                </a:lnTo>
                <a:lnTo>
                  <a:pt x="494042" y="455966"/>
                </a:lnTo>
                <a:lnTo>
                  <a:pt x="498228" y="426327"/>
                </a:lnTo>
                <a:lnTo>
                  <a:pt x="497420" y="396392"/>
                </a:lnTo>
                <a:lnTo>
                  <a:pt x="490136" y="361348"/>
                </a:lnTo>
                <a:lnTo>
                  <a:pt x="487815" y="356060"/>
                </a:lnTo>
                <a:close/>
              </a:path>
              <a:path w="498475" h="594359">
                <a:moveTo>
                  <a:pt x="439637" y="103381"/>
                </a:moveTo>
                <a:lnTo>
                  <a:pt x="201253" y="103381"/>
                </a:lnTo>
                <a:lnTo>
                  <a:pt x="286194" y="103670"/>
                </a:lnTo>
                <a:lnTo>
                  <a:pt x="311037" y="112748"/>
                </a:lnTo>
                <a:lnTo>
                  <a:pt x="329336" y="131681"/>
                </a:lnTo>
                <a:lnTo>
                  <a:pt x="339501" y="156417"/>
                </a:lnTo>
                <a:lnTo>
                  <a:pt x="339940" y="182905"/>
                </a:lnTo>
                <a:lnTo>
                  <a:pt x="333091" y="204404"/>
                </a:lnTo>
                <a:lnTo>
                  <a:pt x="319320" y="222456"/>
                </a:lnTo>
                <a:lnTo>
                  <a:pt x="300423" y="234597"/>
                </a:lnTo>
                <a:lnTo>
                  <a:pt x="278193" y="238366"/>
                </a:lnTo>
                <a:lnTo>
                  <a:pt x="446369" y="238366"/>
                </a:lnTo>
                <a:lnTo>
                  <a:pt x="451647" y="221864"/>
                </a:lnTo>
                <a:lnTo>
                  <a:pt x="455231" y="202971"/>
                </a:lnTo>
                <a:lnTo>
                  <a:pt x="456397" y="163405"/>
                </a:lnTo>
                <a:lnTo>
                  <a:pt x="448824" y="124561"/>
                </a:lnTo>
                <a:lnTo>
                  <a:pt x="439637" y="103381"/>
                </a:lnTo>
                <a:close/>
              </a:path>
              <a:path w="498475" h="594359">
                <a:moveTo>
                  <a:pt x="237724" y="238331"/>
                </a:moveTo>
                <a:lnTo>
                  <a:pt x="156758" y="238337"/>
                </a:lnTo>
                <a:lnTo>
                  <a:pt x="245082" y="238337"/>
                </a:lnTo>
                <a:lnTo>
                  <a:pt x="237724" y="238331"/>
                </a:lnTo>
                <a:close/>
              </a:path>
              <a:path w="498475" h="594359">
                <a:moveTo>
                  <a:pt x="439619" y="103339"/>
                </a:moveTo>
                <a:lnTo>
                  <a:pt x="116293" y="103339"/>
                </a:lnTo>
                <a:lnTo>
                  <a:pt x="158775" y="103437"/>
                </a:lnTo>
                <a:lnTo>
                  <a:pt x="439637" y="103381"/>
                </a:lnTo>
                <a:close/>
              </a:path>
              <a:path w="498475" h="594359">
                <a:moveTo>
                  <a:pt x="202983" y="73"/>
                </a:moveTo>
                <a:lnTo>
                  <a:pt x="101502" y="95"/>
                </a:lnTo>
                <a:lnTo>
                  <a:pt x="282265" y="95"/>
                </a:lnTo>
                <a:lnTo>
                  <a:pt x="202983" y="73"/>
                </a:lnTo>
                <a:close/>
              </a:path>
              <a:path w="498475" h="594359">
                <a:moveTo>
                  <a:pt x="267911" y="54"/>
                </a:moveTo>
                <a:lnTo>
                  <a:pt x="253720" y="88"/>
                </a:lnTo>
                <a:lnTo>
                  <a:pt x="282113" y="88"/>
                </a:lnTo>
                <a:lnTo>
                  <a:pt x="267911" y="54"/>
                </a:lnTo>
                <a:close/>
              </a:path>
            </a:pathLst>
          </a:custGeom>
          <a:solidFill>
            <a:srgbClr val="FFFFFF"/>
          </a:solidFill>
        </p:spPr>
        <p:txBody>
          <a:bodyPr wrap="square" lIns="0" tIns="0" rIns="0" bIns="0" rtlCol="0"/>
          <a:lstStyle/>
          <a:p>
            <a:endParaRPr/>
          </a:p>
        </p:txBody>
      </p:sp>
      <p:sp>
        <p:nvSpPr>
          <p:cNvPr id="44" name="bg object 44"/>
          <p:cNvSpPr/>
          <p:nvPr/>
        </p:nvSpPr>
        <p:spPr>
          <a:xfrm>
            <a:off x="9708959" y="6267983"/>
            <a:ext cx="121920" cy="593725"/>
          </a:xfrm>
          <a:custGeom>
            <a:avLst/>
            <a:gdLst/>
            <a:ahLst/>
            <a:cxnLst/>
            <a:rect l="l" t="t" r="r" b="b"/>
            <a:pathLst>
              <a:path w="121920" h="593725">
                <a:moveTo>
                  <a:pt x="121297" y="0"/>
                </a:moveTo>
                <a:lnTo>
                  <a:pt x="50" y="0"/>
                </a:lnTo>
                <a:lnTo>
                  <a:pt x="0" y="593394"/>
                </a:lnTo>
                <a:lnTo>
                  <a:pt x="121335" y="593420"/>
                </a:lnTo>
                <a:lnTo>
                  <a:pt x="121297" y="0"/>
                </a:lnTo>
                <a:close/>
              </a:path>
            </a:pathLst>
          </a:custGeom>
          <a:solidFill>
            <a:srgbClr val="FFFFFF"/>
          </a:solidFill>
        </p:spPr>
        <p:txBody>
          <a:bodyPr wrap="square" lIns="0" tIns="0" rIns="0" bIns="0" rtlCol="0"/>
          <a:lstStyle/>
          <a:p>
            <a:endParaRPr/>
          </a:p>
        </p:txBody>
      </p:sp>
      <p:sp>
        <p:nvSpPr>
          <p:cNvPr id="45" name="bg object 45"/>
          <p:cNvSpPr/>
          <p:nvPr/>
        </p:nvSpPr>
        <p:spPr>
          <a:xfrm>
            <a:off x="8737536" y="6344155"/>
            <a:ext cx="335280" cy="407670"/>
          </a:xfrm>
          <a:custGeom>
            <a:avLst/>
            <a:gdLst/>
            <a:ahLst/>
            <a:cxnLst/>
            <a:rect l="l" t="t" r="r" b="b"/>
            <a:pathLst>
              <a:path w="335279" h="407670">
                <a:moveTo>
                  <a:pt x="74488" y="0"/>
                </a:moveTo>
                <a:lnTo>
                  <a:pt x="36651" y="4068"/>
                </a:lnTo>
                <a:lnTo>
                  <a:pt x="0" y="14211"/>
                </a:lnTo>
                <a:lnTo>
                  <a:pt x="27147" y="21418"/>
                </a:lnTo>
                <a:lnTo>
                  <a:pt x="53584" y="30791"/>
                </a:lnTo>
                <a:lnTo>
                  <a:pt x="103606" y="56134"/>
                </a:lnTo>
                <a:lnTo>
                  <a:pt x="143999" y="85966"/>
                </a:lnTo>
                <a:lnTo>
                  <a:pt x="180032" y="120902"/>
                </a:lnTo>
                <a:lnTo>
                  <a:pt x="211281" y="160216"/>
                </a:lnTo>
                <a:lnTo>
                  <a:pt x="237324" y="203185"/>
                </a:lnTo>
                <a:lnTo>
                  <a:pt x="257737" y="249083"/>
                </a:lnTo>
                <a:lnTo>
                  <a:pt x="272098" y="297187"/>
                </a:lnTo>
                <a:lnTo>
                  <a:pt x="279984" y="346773"/>
                </a:lnTo>
                <a:lnTo>
                  <a:pt x="280843" y="361943"/>
                </a:lnTo>
                <a:lnTo>
                  <a:pt x="280643" y="392330"/>
                </a:lnTo>
                <a:lnTo>
                  <a:pt x="281609" y="407479"/>
                </a:lnTo>
                <a:lnTo>
                  <a:pt x="315383" y="350764"/>
                </a:lnTo>
                <a:lnTo>
                  <a:pt x="332994" y="287020"/>
                </a:lnTo>
                <a:lnTo>
                  <a:pt x="335114" y="240930"/>
                </a:lnTo>
                <a:lnTo>
                  <a:pt x="328810" y="195225"/>
                </a:lnTo>
                <a:lnTo>
                  <a:pt x="314375" y="151419"/>
                </a:lnTo>
                <a:lnTo>
                  <a:pt x="292100" y="111023"/>
                </a:lnTo>
                <a:lnTo>
                  <a:pt x="263890" y="76457"/>
                </a:lnTo>
                <a:lnTo>
                  <a:pt x="230063" y="47344"/>
                </a:lnTo>
                <a:lnTo>
                  <a:pt x="191698" y="24571"/>
                </a:lnTo>
                <a:lnTo>
                  <a:pt x="149872" y="9029"/>
                </a:lnTo>
                <a:lnTo>
                  <a:pt x="112549" y="1741"/>
                </a:lnTo>
                <a:lnTo>
                  <a:pt x="74488" y="0"/>
                </a:lnTo>
                <a:close/>
              </a:path>
            </a:pathLst>
          </a:custGeom>
          <a:solidFill>
            <a:srgbClr val="00AAE2"/>
          </a:solidFill>
        </p:spPr>
        <p:txBody>
          <a:bodyPr wrap="square" lIns="0" tIns="0" rIns="0" bIns="0" rtlCol="0"/>
          <a:lstStyle/>
          <a:p>
            <a:endParaRPr/>
          </a:p>
        </p:txBody>
      </p:sp>
      <p:pic>
        <p:nvPicPr>
          <p:cNvPr id="46" name="bg object 46"/>
          <p:cNvPicPr/>
          <p:nvPr/>
        </p:nvPicPr>
        <p:blipFill>
          <a:blip r:embed="rId14" cstate="print"/>
          <a:stretch>
            <a:fillRect/>
          </a:stretch>
        </p:blipFill>
        <p:spPr>
          <a:xfrm>
            <a:off x="9160561" y="6261413"/>
            <a:ext cx="1269796" cy="776196"/>
          </a:xfrm>
          <a:prstGeom prst="rect">
            <a:avLst/>
          </a:prstGeom>
        </p:spPr>
      </p:pic>
      <p:sp>
        <p:nvSpPr>
          <p:cNvPr id="47" name="bg object 47"/>
          <p:cNvSpPr/>
          <p:nvPr/>
        </p:nvSpPr>
        <p:spPr>
          <a:xfrm>
            <a:off x="8602205" y="6358361"/>
            <a:ext cx="417195" cy="398145"/>
          </a:xfrm>
          <a:custGeom>
            <a:avLst/>
            <a:gdLst/>
            <a:ahLst/>
            <a:cxnLst/>
            <a:rect l="l" t="t" r="r" b="b"/>
            <a:pathLst>
              <a:path w="417195" h="398145">
                <a:moveTo>
                  <a:pt x="135318" y="0"/>
                </a:moveTo>
                <a:lnTo>
                  <a:pt x="91434" y="19104"/>
                </a:lnTo>
                <a:lnTo>
                  <a:pt x="55929" y="43870"/>
                </a:lnTo>
                <a:lnTo>
                  <a:pt x="25117" y="74272"/>
                </a:lnTo>
                <a:lnTo>
                  <a:pt x="0" y="109550"/>
                </a:lnTo>
                <a:lnTo>
                  <a:pt x="43710" y="97440"/>
                </a:lnTo>
                <a:lnTo>
                  <a:pt x="88736" y="92960"/>
                </a:lnTo>
                <a:lnTo>
                  <a:pt x="133938" y="95826"/>
                </a:lnTo>
                <a:lnTo>
                  <a:pt x="178175" y="105760"/>
                </a:lnTo>
                <a:lnTo>
                  <a:pt x="220306" y="122478"/>
                </a:lnTo>
                <a:lnTo>
                  <a:pt x="263735" y="147538"/>
                </a:lnTo>
                <a:lnTo>
                  <a:pt x="302720" y="178824"/>
                </a:lnTo>
                <a:lnTo>
                  <a:pt x="336767" y="215454"/>
                </a:lnTo>
                <a:lnTo>
                  <a:pt x="365383" y="256545"/>
                </a:lnTo>
                <a:lnTo>
                  <a:pt x="388073" y="301213"/>
                </a:lnTo>
                <a:lnTo>
                  <a:pt x="404344" y="348576"/>
                </a:lnTo>
                <a:lnTo>
                  <a:pt x="413702" y="397751"/>
                </a:lnTo>
                <a:lnTo>
                  <a:pt x="416928" y="393280"/>
                </a:lnTo>
                <a:lnTo>
                  <a:pt x="415961" y="378125"/>
                </a:lnTo>
                <a:lnTo>
                  <a:pt x="416162" y="347737"/>
                </a:lnTo>
                <a:lnTo>
                  <a:pt x="415302" y="332574"/>
                </a:lnTo>
                <a:lnTo>
                  <a:pt x="407417" y="282989"/>
                </a:lnTo>
                <a:lnTo>
                  <a:pt x="393056" y="234884"/>
                </a:lnTo>
                <a:lnTo>
                  <a:pt x="372643" y="188986"/>
                </a:lnTo>
                <a:lnTo>
                  <a:pt x="346600" y="146018"/>
                </a:lnTo>
                <a:lnTo>
                  <a:pt x="315351" y="106703"/>
                </a:lnTo>
                <a:lnTo>
                  <a:pt x="279318" y="71768"/>
                </a:lnTo>
                <a:lnTo>
                  <a:pt x="238925" y="41935"/>
                </a:lnTo>
                <a:lnTo>
                  <a:pt x="188902" y="16586"/>
                </a:lnTo>
                <a:lnTo>
                  <a:pt x="162465" y="7213"/>
                </a:lnTo>
                <a:lnTo>
                  <a:pt x="135318" y="0"/>
                </a:lnTo>
                <a:close/>
              </a:path>
            </a:pathLst>
          </a:custGeom>
          <a:solidFill>
            <a:srgbClr val="007197"/>
          </a:solidFill>
        </p:spPr>
        <p:txBody>
          <a:bodyPr wrap="square" lIns="0" tIns="0" rIns="0" bIns="0" rtlCol="0"/>
          <a:lstStyle/>
          <a:p>
            <a:endParaRPr/>
          </a:p>
        </p:txBody>
      </p:sp>
      <p:sp>
        <p:nvSpPr>
          <p:cNvPr id="48" name="bg object 48"/>
          <p:cNvSpPr/>
          <p:nvPr/>
        </p:nvSpPr>
        <p:spPr>
          <a:xfrm>
            <a:off x="8534844" y="6489945"/>
            <a:ext cx="306705" cy="471170"/>
          </a:xfrm>
          <a:custGeom>
            <a:avLst/>
            <a:gdLst/>
            <a:ahLst/>
            <a:cxnLst/>
            <a:rect l="l" t="t" r="r" b="b"/>
            <a:pathLst>
              <a:path w="306704" h="471170">
                <a:moveTo>
                  <a:pt x="164934" y="0"/>
                </a:moveTo>
                <a:lnTo>
                  <a:pt x="191258" y="45715"/>
                </a:lnTo>
                <a:lnTo>
                  <a:pt x="207770" y="95724"/>
                </a:lnTo>
                <a:lnTo>
                  <a:pt x="214564" y="148056"/>
                </a:lnTo>
                <a:lnTo>
                  <a:pt x="211734" y="200736"/>
                </a:lnTo>
                <a:lnTo>
                  <a:pt x="201041" y="249403"/>
                </a:lnTo>
                <a:lnTo>
                  <a:pt x="183045" y="295840"/>
                </a:lnTo>
                <a:lnTo>
                  <a:pt x="158467" y="339199"/>
                </a:lnTo>
                <a:lnTo>
                  <a:pt x="128028" y="378637"/>
                </a:lnTo>
                <a:lnTo>
                  <a:pt x="100058" y="406839"/>
                </a:lnTo>
                <a:lnTo>
                  <a:pt x="69081" y="431665"/>
                </a:lnTo>
                <a:lnTo>
                  <a:pt x="35570" y="452973"/>
                </a:lnTo>
                <a:lnTo>
                  <a:pt x="0" y="470623"/>
                </a:lnTo>
                <a:lnTo>
                  <a:pt x="6845" y="471055"/>
                </a:lnTo>
                <a:lnTo>
                  <a:pt x="65536" y="454502"/>
                </a:lnTo>
                <a:lnTo>
                  <a:pt x="108354" y="434455"/>
                </a:lnTo>
                <a:lnTo>
                  <a:pt x="148371" y="409204"/>
                </a:lnTo>
                <a:lnTo>
                  <a:pt x="185071" y="379261"/>
                </a:lnTo>
                <a:lnTo>
                  <a:pt x="217936" y="345136"/>
                </a:lnTo>
                <a:lnTo>
                  <a:pt x="246450" y="307341"/>
                </a:lnTo>
                <a:lnTo>
                  <a:pt x="270094" y="266388"/>
                </a:lnTo>
                <a:lnTo>
                  <a:pt x="288354" y="222787"/>
                </a:lnTo>
                <a:lnTo>
                  <a:pt x="300710" y="177050"/>
                </a:lnTo>
                <a:lnTo>
                  <a:pt x="305921" y="121327"/>
                </a:lnTo>
                <a:lnTo>
                  <a:pt x="306158" y="102666"/>
                </a:lnTo>
                <a:lnTo>
                  <a:pt x="305727" y="99225"/>
                </a:lnTo>
                <a:lnTo>
                  <a:pt x="303148" y="96558"/>
                </a:lnTo>
                <a:lnTo>
                  <a:pt x="301396" y="93738"/>
                </a:lnTo>
                <a:lnTo>
                  <a:pt x="273630" y="62039"/>
                </a:lnTo>
                <a:lnTo>
                  <a:pt x="241109" y="35134"/>
                </a:lnTo>
                <a:lnTo>
                  <a:pt x="204616" y="14096"/>
                </a:lnTo>
                <a:lnTo>
                  <a:pt x="164934" y="0"/>
                </a:lnTo>
                <a:close/>
              </a:path>
            </a:pathLst>
          </a:custGeom>
          <a:solidFill>
            <a:srgbClr val="742C6D"/>
          </a:solidFill>
        </p:spPr>
        <p:txBody>
          <a:bodyPr wrap="square" lIns="0" tIns="0" rIns="0" bIns="0" rtlCol="0"/>
          <a:lstStyle/>
          <a:p>
            <a:endParaRPr/>
          </a:p>
        </p:txBody>
      </p:sp>
      <p:sp>
        <p:nvSpPr>
          <p:cNvPr id="49" name="bg object 49"/>
          <p:cNvSpPr/>
          <p:nvPr/>
        </p:nvSpPr>
        <p:spPr>
          <a:xfrm>
            <a:off x="8198446" y="6545850"/>
            <a:ext cx="444500" cy="293370"/>
          </a:xfrm>
          <a:custGeom>
            <a:avLst/>
            <a:gdLst/>
            <a:ahLst/>
            <a:cxnLst/>
            <a:rect l="l" t="t" r="r" b="b"/>
            <a:pathLst>
              <a:path w="444500" h="293370">
                <a:moveTo>
                  <a:pt x="3822" y="0"/>
                </a:moveTo>
                <a:lnTo>
                  <a:pt x="1671" y="9686"/>
                </a:lnTo>
                <a:lnTo>
                  <a:pt x="596" y="19538"/>
                </a:lnTo>
                <a:lnTo>
                  <a:pt x="0" y="39382"/>
                </a:lnTo>
                <a:lnTo>
                  <a:pt x="1063" y="65279"/>
                </a:lnTo>
                <a:lnTo>
                  <a:pt x="11387" y="116024"/>
                </a:lnTo>
                <a:lnTo>
                  <a:pt x="41001" y="178962"/>
                </a:lnTo>
                <a:lnTo>
                  <a:pt x="68100" y="213334"/>
                </a:lnTo>
                <a:lnTo>
                  <a:pt x="100718" y="242544"/>
                </a:lnTo>
                <a:lnTo>
                  <a:pt x="137871" y="265684"/>
                </a:lnTo>
                <a:lnTo>
                  <a:pt x="173931" y="280579"/>
                </a:lnTo>
                <a:lnTo>
                  <a:pt x="211823" y="289837"/>
                </a:lnTo>
                <a:lnTo>
                  <a:pt x="250667" y="293178"/>
                </a:lnTo>
                <a:lnTo>
                  <a:pt x="289585" y="290322"/>
                </a:lnTo>
                <a:lnTo>
                  <a:pt x="333472" y="279840"/>
                </a:lnTo>
                <a:lnTo>
                  <a:pt x="374823" y="261664"/>
                </a:lnTo>
                <a:lnTo>
                  <a:pt x="412241" y="236411"/>
                </a:lnTo>
                <a:lnTo>
                  <a:pt x="444334" y="204698"/>
                </a:lnTo>
                <a:lnTo>
                  <a:pt x="394328" y="217212"/>
                </a:lnTo>
                <a:lnTo>
                  <a:pt x="343105" y="221060"/>
                </a:lnTo>
                <a:lnTo>
                  <a:pt x="291778" y="216930"/>
                </a:lnTo>
                <a:lnTo>
                  <a:pt x="241457" y="205510"/>
                </a:lnTo>
                <a:lnTo>
                  <a:pt x="193255" y="187490"/>
                </a:lnTo>
                <a:lnTo>
                  <a:pt x="144377" y="161247"/>
                </a:lnTo>
                <a:lnTo>
                  <a:pt x="99571" y="128493"/>
                </a:lnTo>
                <a:lnTo>
                  <a:pt x="59932" y="89722"/>
                </a:lnTo>
                <a:lnTo>
                  <a:pt x="26555" y="45427"/>
                </a:lnTo>
                <a:lnTo>
                  <a:pt x="9132" y="14190"/>
                </a:lnTo>
                <a:lnTo>
                  <a:pt x="3822" y="0"/>
                </a:lnTo>
                <a:close/>
              </a:path>
            </a:pathLst>
          </a:custGeom>
          <a:solidFill>
            <a:srgbClr val="82C448"/>
          </a:solidFill>
        </p:spPr>
        <p:txBody>
          <a:bodyPr wrap="square" lIns="0" tIns="0" rIns="0" bIns="0" rtlCol="0"/>
          <a:lstStyle/>
          <a:p>
            <a:endParaRPr/>
          </a:p>
        </p:txBody>
      </p:sp>
      <p:sp>
        <p:nvSpPr>
          <p:cNvPr id="50" name="bg object 50"/>
          <p:cNvSpPr/>
          <p:nvPr/>
        </p:nvSpPr>
        <p:spPr>
          <a:xfrm>
            <a:off x="8203336" y="6548891"/>
            <a:ext cx="501015" cy="218440"/>
          </a:xfrm>
          <a:custGeom>
            <a:avLst/>
            <a:gdLst/>
            <a:ahLst/>
            <a:cxnLst/>
            <a:rect l="l" t="t" r="r" b="b"/>
            <a:pathLst>
              <a:path w="501015" h="218440">
                <a:moveTo>
                  <a:pt x="0" y="0"/>
                </a:moveTo>
                <a:lnTo>
                  <a:pt x="21678" y="42392"/>
                </a:lnTo>
                <a:lnTo>
                  <a:pt x="55055" y="86685"/>
                </a:lnTo>
                <a:lnTo>
                  <a:pt x="94694" y="125453"/>
                </a:lnTo>
                <a:lnTo>
                  <a:pt x="139500" y="158207"/>
                </a:lnTo>
                <a:lnTo>
                  <a:pt x="188379" y="184454"/>
                </a:lnTo>
                <a:lnTo>
                  <a:pt x="236580" y="202475"/>
                </a:lnTo>
                <a:lnTo>
                  <a:pt x="286901" y="213895"/>
                </a:lnTo>
                <a:lnTo>
                  <a:pt x="338229" y="218025"/>
                </a:lnTo>
                <a:lnTo>
                  <a:pt x="389452" y="214177"/>
                </a:lnTo>
                <a:lnTo>
                  <a:pt x="439458" y="201663"/>
                </a:lnTo>
                <a:lnTo>
                  <a:pt x="465497" y="166394"/>
                </a:lnTo>
                <a:lnTo>
                  <a:pt x="484560" y="126806"/>
                </a:lnTo>
                <a:lnTo>
                  <a:pt x="496363" y="84412"/>
                </a:lnTo>
                <a:lnTo>
                  <a:pt x="500621" y="40728"/>
                </a:lnTo>
                <a:lnTo>
                  <a:pt x="474525" y="67693"/>
                </a:lnTo>
                <a:lnTo>
                  <a:pt x="445066" y="90908"/>
                </a:lnTo>
                <a:lnTo>
                  <a:pt x="412733" y="109896"/>
                </a:lnTo>
                <a:lnTo>
                  <a:pt x="378015" y="124180"/>
                </a:lnTo>
                <a:lnTo>
                  <a:pt x="331990" y="135683"/>
                </a:lnTo>
                <a:lnTo>
                  <a:pt x="284764" y="140004"/>
                </a:lnTo>
                <a:lnTo>
                  <a:pt x="237363" y="137410"/>
                </a:lnTo>
                <a:lnTo>
                  <a:pt x="190817" y="128168"/>
                </a:lnTo>
                <a:lnTo>
                  <a:pt x="146566" y="113006"/>
                </a:lnTo>
                <a:lnTo>
                  <a:pt x="104792" y="92094"/>
                </a:lnTo>
                <a:lnTo>
                  <a:pt x="66063" y="65947"/>
                </a:lnTo>
                <a:lnTo>
                  <a:pt x="30943" y="35077"/>
                </a:lnTo>
                <a:lnTo>
                  <a:pt x="0" y="0"/>
                </a:lnTo>
                <a:close/>
              </a:path>
            </a:pathLst>
          </a:custGeom>
          <a:solidFill>
            <a:srgbClr val="00A856"/>
          </a:solidFill>
        </p:spPr>
        <p:txBody>
          <a:bodyPr wrap="square" lIns="0" tIns="0" rIns="0" bIns="0" rtlCol="0"/>
          <a:lstStyle/>
          <a:p>
            <a:endParaRPr/>
          </a:p>
        </p:txBody>
      </p:sp>
      <p:sp>
        <p:nvSpPr>
          <p:cNvPr id="51" name="bg object 51"/>
          <p:cNvSpPr/>
          <p:nvPr/>
        </p:nvSpPr>
        <p:spPr>
          <a:xfrm>
            <a:off x="8527681" y="6592605"/>
            <a:ext cx="356235" cy="392430"/>
          </a:xfrm>
          <a:custGeom>
            <a:avLst/>
            <a:gdLst/>
            <a:ahLst/>
            <a:cxnLst/>
            <a:rect l="l" t="t" r="r" b="b"/>
            <a:pathLst>
              <a:path w="356234" h="392429">
                <a:moveTo>
                  <a:pt x="313321" y="0"/>
                </a:moveTo>
                <a:lnTo>
                  <a:pt x="310839" y="55942"/>
                </a:lnTo>
                <a:lnTo>
                  <a:pt x="295516" y="120130"/>
                </a:lnTo>
                <a:lnTo>
                  <a:pt x="277257" y="163729"/>
                </a:lnTo>
                <a:lnTo>
                  <a:pt x="253612" y="204681"/>
                </a:lnTo>
                <a:lnTo>
                  <a:pt x="225098" y="242476"/>
                </a:lnTo>
                <a:lnTo>
                  <a:pt x="192232" y="276600"/>
                </a:lnTo>
                <a:lnTo>
                  <a:pt x="155530" y="306544"/>
                </a:lnTo>
                <a:lnTo>
                  <a:pt x="115511" y="331793"/>
                </a:lnTo>
                <a:lnTo>
                  <a:pt x="72690" y="351838"/>
                </a:lnTo>
                <a:lnTo>
                  <a:pt x="27584" y="366166"/>
                </a:lnTo>
                <a:lnTo>
                  <a:pt x="14008" y="368388"/>
                </a:lnTo>
                <a:lnTo>
                  <a:pt x="7150" y="367957"/>
                </a:lnTo>
                <a:lnTo>
                  <a:pt x="0" y="370890"/>
                </a:lnTo>
                <a:lnTo>
                  <a:pt x="40833" y="384869"/>
                </a:lnTo>
                <a:lnTo>
                  <a:pt x="83399" y="391977"/>
                </a:lnTo>
                <a:lnTo>
                  <a:pt x="126524" y="391920"/>
                </a:lnTo>
                <a:lnTo>
                  <a:pt x="169037" y="384403"/>
                </a:lnTo>
                <a:lnTo>
                  <a:pt x="206420" y="371337"/>
                </a:lnTo>
                <a:lnTo>
                  <a:pt x="241263" y="352529"/>
                </a:lnTo>
                <a:lnTo>
                  <a:pt x="272737" y="328507"/>
                </a:lnTo>
                <a:lnTo>
                  <a:pt x="300012" y="299796"/>
                </a:lnTo>
                <a:lnTo>
                  <a:pt x="326810" y="259790"/>
                </a:lnTo>
                <a:lnTo>
                  <a:pt x="345378" y="215369"/>
                </a:lnTo>
                <a:lnTo>
                  <a:pt x="355242" y="168229"/>
                </a:lnTo>
                <a:lnTo>
                  <a:pt x="355930" y="120065"/>
                </a:lnTo>
                <a:lnTo>
                  <a:pt x="351255" y="88216"/>
                </a:lnTo>
                <a:lnTo>
                  <a:pt x="342722" y="57084"/>
                </a:lnTo>
                <a:lnTo>
                  <a:pt x="330141" y="27427"/>
                </a:lnTo>
                <a:lnTo>
                  <a:pt x="313321" y="0"/>
                </a:lnTo>
                <a:close/>
              </a:path>
            </a:pathLst>
          </a:custGeom>
          <a:solidFill>
            <a:srgbClr val="9D2E91"/>
          </a:solidFill>
        </p:spPr>
        <p:txBody>
          <a:bodyPr wrap="square" lIns="0" tIns="0" rIns="0" bIns="0" rtlCol="0"/>
          <a:lstStyle/>
          <a:p>
            <a:endParaRPr/>
          </a:p>
        </p:txBody>
      </p:sp>
      <p:sp>
        <p:nvSpPr>
          <p:cNvPr id="52" name="bg object 52"/>
          <p:cNvSpPr/>
          <p:nvPr/>
        </p:nvSpPr>
        <p:spPr>
          <a:xfrm>
            <a:off x="0" y="7296912"/>
            <a:ext cx="4620895" cy="100965"/>
          </a:xfrm>
          <a:custGeom>
            <a:avLst/>
            <a:gdLst/>
            <a:ahLst/>
            <a:cxnLst/>
            <a:rect l="l" t="t" r="r" b="b"/>
            <a:pathLst>
              <a:path w="4620895" h="100965">
                <a:moveTo>
                  <a:pt x="0" y="100355"/>
                </a:moveTo>
                <a:lnTo>
                  <a:pt x="4620628" y="100355"/>
                </a:lnTo>
                <a:lnTo>
                  <a:pt x="4620628" y="0"/>
                </a:lnTo>
                <a:lnTo>
                  <a:pt x="0" y="0"/>
                </a:lnTo>
                <a:lnTo>
                  <a:pt x="0" y="100355"/>
                </a:lnTo>
                <a:close/>
              </a:path>
            </a:pathLst>
          </a:custGeom>
          <a:solidFill>
            <a:srgbClr val="C1B6B6"/>
          </a:solidFill>
        </p:spPr>
        <p:txBody>
          <a:bodyPr wrap="square" lIns="0" tIns="0" rIns="0" bIns="0" rtlCol="0"/>
          <a:lstStyle/>
          <a:p>
            <a:endParaRPr/>
          </a:p>
        </p:txBody>
      </p:sp>
      <p:sp>
        <p:nvSpPr>
          <p:cNvPr id="53" name="bg object 53"/>
          <p:cNvSpPr/>
          <p:nvPr/>
        </p:nvSpPr>
        <p:spPr>
          <a:xfrm>
            <a:off x="6016701" y="7296912"/>
            <a:ext cx="4675505" cy="100965"/>
          </a:xfrm>
          <a:custGeom>
            <a:avLst/>
            <a:gdLst/>
            <a:ahLst/>
            <a:cxnLst/>
            <a:rect l="l" t="t" r="r" b="b"/>
            <a:pathLst>
              <a:path w="4675505" h="100965">
                <a:moveTo>
                  <a:pt x="0" y="100355"/>
                </a:moveTo>
                <a:lnTo>
                  <a:pt x="4675301" y="100355"/>
                </a:lnTo>
                <a:lnTo>
                  <a:pt x="4675301" y="0"/>
                </a:lnTo>
                <a:lnTo>
                  <a:pt x="0" y="0"/>
                </a:lnTo>
                <a:lnTo>
                  <a:pt x="0" y="100355"/>
                </a:lnTo>
                <a:close/>
              </a:path>
            </a:pathLst>
          </a:custGeom>
          <a:solidFill>
            <a:srgbClr val="C1B6B6"/>
          </a:solidFill>
        </p:spPr>
        <p:txBody>
          <a:bodyPr wrap="square" lIns="0" tIns="0" rIns="0" bIns="0" rtlCol="0"/>
          <a:lstStyle/>
          <a:p>
            <a:endParaRPr/>
          </a:p>
        </p:txBody>
      </p:sp>
      <p:sp>
        <p:nvSpPr>
          <p:cNvPr id="54" name="bg object 54"/>
          <p:cNvSpPr/>
          <p:nvPr/>
        </p:nvSpPr>
        <p:spPr>
          <a:xfrm>
            <a:off x="0" y="7296912"/>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5" name="bg object 55"/>
          <p:cNvPicPr/>
          <p:nvPr/>
        </p:nvPicPr>
        <p:blipFill>
          <a:blip r:embed="rId15" cstate="print"/>
          <a:stretch>
            <a:fillRect/>
          </a:stretch>
        </p:blipFill>
        <p:spPr>
          <a:xfrm>
            <a:off x="4614278" y="7248080"/>
            <a:ext cx="1408772" cy="207156"/>
          </a:xfrm>
          <a:prstGeom prst="rect">
            <a:avLst/>
          </a:prstGeom>
        </p:spPr>
      </p:pic>
      <p:pic>
        <p:nvPicPr>
          <p:cNvPr id="56" name="bg object 56"/>
          <p:cNvPicPr/>
          <p:nvPr/>
        </p:nvPicPr>
        <p:blipFill>
          <a:blip r:embed="rId16" cstate="print"/>
          <a:stretch>
            <a:fillRect/>
          </a:stretch>
        </p:blipFill>
        <p:spPr>
          <a:xfrm>
            <a:off x="4682096" y="7291667"/>
            <a:ext cx="1262087" cy="110830"/>
          </a:xfrm>
          <a:prstGeom prst="rect">
            <a:avLst/>
          </a:prstGeom>
        </p:spPr>
      </p:pic>
      <p:sp>
        <p:nvSpPr>
          <p:cNvPr id="57" name="bg object 57"/>
          <p:cNvSpPr/>
          <p:nvPr/>
        </p:nvSpPr>
        <p:spPr>
          <a:xfrm>
            <a:off x="13995" y="1613230"/>
            <a:ext cx="4644390" cy="5469255"/>
          </a:xfrm>
          <a:custGeom>
            <a:avLst/>
            <a:gdLst/>
            <a:ahLst/>
            <a:cxnLst/>
            <a:rect l="l" t="t" r="r" b="b"/>
            <a:pathLst>
              <a:path w="4644390" h="5469255">
                <a:moveTo>
                  <a:pt x="0" y="5469140"/>
                </a:moveTo>
                <a:lnTo>
                  <a:pt x="4644288" y="5469140"/>
                </a:lnTo>
                <a:lnTo>
                  <a:pt x="4644288" y="0"/>
                </a:lnTo>
                <a:lnTo>
                  <a:pt x="0" y="0"/>
                </a:lnTo>
                <a:lnTo>
                  <a:pt x="0" y="5469140"/>
                </a:lnTo>
                <a:close/>
              </a:path>
            </a:pathLst>
          </a:custGeom>
          <a:solidFill>
            <a:srgbClr val="FFFFFF"/>
          </a:solidFill>
        </p:spPr>
        <p:txBody>
          <a:bodyPr wrap="square" lIns="0" tIns="0" rIns="0" bIns="0" rtlCol="0"/>
          <a:lstStyle/>
          <a:p>
            <a:endParaRPr/>
          </a:p>
        </p:txBody>
      </p:sp>
      <p:sp>
        <p:nvSpPr>
          <p:cNvPr id="58" name="bg object 58"/>
          <p:cNvSpPr/>
          <p:nvPr/>
        </p:nvSpPr>
        <p:spPr>
          <a:xfrm>
            <a:off x="0" y="1181328"/>
            <a:ext cx="4658360" cy="432434"/>
          </a:xfrm>
          <a:custGeom>
            <a:avLst/>
            <a:gdLst/>
            <a:ahLst/>
            <a:cxnLst/>
            <a:rect l="l" t="t" r="r" b="b"/>
            <a:pathLst>
              <a:path w="4658360" h="432434">
                <a:moveTo>
                  <a:pt x="4658283" y="431901"/>
                </a:moveTo>
                <a:lnTo>
                  <a:pt x="0" y="431901"/>
                </a:lnTo>
                <a:lnTo>
                  <a:pt x="0" y="0"/>
                </a:lnTo>
                <a:lnTo>
                  <a:pt x="4658283" y="0"/>
                </a:lnTo>
                <a:lnTo>
                  <a:pt x="4658283" y="431901"/>
                </a:lnTo>
                <a:close/>
              </a:path>
            </a:pathLst>
          </a:custGeom>
          <a:solidFill>
            <a:srgbClr val="20324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900" b="1" i="0">
                <a:solidFill>
                  <a:schemeClr val="bg1"/>
                </a:solidFill>
                <a:latin typeface="Verdana"/>
                <a:cs typeface="Verdana"/>
              </a:defRPr>
            </a:lvl1pPr>
          </a:lstStyle>
          <a:p>
            <a:endParaRPr/>
          </a:p>
        </p:txBody>
      </p:sp>
      <p:sp>
        <p:nvSpPr>
          <p:cNvPr id="3" name="Holder 3"/>
          <p:cNvSpPr>
            <a:spLocks noGrp="1"/>
          </p:cNvSpPr>
          <p:nvPr>
            <p:ph sz="half" idx="2"/>
          </p:nvPr>
        </p:nvSpPr>
        <p:spPr>
          <a:xfrm>
            <a:off x="343413" y="1790217"/>
            <a:ext cx="4006215" cy="4819650"/>
          </a:xfrm>
          <a:prstGeom prst="rect">
            <a:avLst/>
          </a:prstGeom>
        </p:spPr>
        <p:txBody>
          <a:bodyPr wrap="square" lIns="0" tIns="0" rIns="0" bIns="0">
            <a:spAutoFit/>
          </a:bodyPr>
          <a:lstStyle>
            <a:lvl1pPr>
              <a:defRPr sz="1000" b="0" i="0">
                <a:solidFill>
                  <a:srgbClr val="231F20"/>
                </a:solidFill>
                <a:latin typeface="Verdana"/>
                <a:cs typeface="Verdana"/>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62871" y="1752155"/>
            <a:ext cx="4567656" cy="314960"/>
          </a:xfrm>
          <a:prstGeom prst="rect">
            <a:avLst/>
          </a:prstGeom>
        </p:spPr>
        <p:txBody>
          <a:bodyPr wrap="square" lIns="0" tIns="0" rIns="0" bIns="0">
            <a:spAutoFit/>
          </a:bodyPr>
          <a:lstStyle>
            <a:lvl1pPr>
              <a:defRPr sz="1900" b="1" i="0">
                <a:solidFill>
                  <a:schemeClr val="bg1"/>
                </a:solidFill>
                <a:latin typeface="Verdana"/>
                <a:cs typeface="Verdana"/>
              </a:defRPr>
            </a:lvl1pPr>
          </a:lstStyle>
          <a:p>
            <a:endParaRPr/>
          </a:p>
        </p:txBody>
      </p:sp>
      <p:sp>
        <p:nvSpPr>
          <p:cNvPr id="3" name="Holder 3"/>
          <p:cNvSpPr>
            <a:spLocks noGrp="1"/>
          </p:cNvSpPr>
          <p:nvPr>
            <p:ph type="body" idx="1"/>
          </p:nvPr>
        </p:nvSpPr>
        <p:spPr>
          <a:xfrm>
            <a:off x="248088" y="1464754"/>
            <a:ext cx="10197222" cy="5245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5/29/2026</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8.jp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3.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1.jpg"/><Relationship Id="rId4" Type="http://schemas.openxmlformats.org/officeDocument/2006/relationships/image" Target="../media/image24.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20.png"/><Relationship Id="rId10" Type="http://schemas.openxmlformats.org/officeDocument/2006/relationships/image" Target="../media/image37.emf"/><Relationship Id="rId4" Type="http://schemas.openxmlformats.org/officeDocument/2006/relationships/image" Target="../media/image24.png"/><Relationship Id="rId9" Type="http://schemas.openxmlformats.org/officeDocument/2006/relationships/image" Target="../media/image36.emf"/></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833"/>
            <a:ext cx="10748124" cy="7560309"/>
          </a:xfrm>
          <a:custGeom>
            <a:avLst/>
            <a:gdLst/>
            <a:ahLst/>
            <a:cxnLst/>
            <a:rect l="l" t="t" r="r" b="b"/>
            <a:pathLst>
              <a:path w="10679430" h="7560309">
                <a:moveTo>
                  <a:pt x="10679303" y="0"/>
                </a:moveTo>
                <a:lnTo>
                  <a:pt x="0" y="0"/>
                </a:lnTo>
                <a:lnTo>
                  <a:pt x="0" y="7560056"/>
                </a:lnTo>
                <a:lnTo>
                  <a:pt x="10679303" y="7560056"/>
                </a:lnTo>
                <a:lnTo>
                  <a:pt x="10679303" y="0"/>
                </a:lnTo>
                <a:close/>
              </a:path>
            </a:pathLst>
          </a:custGeom>
          <a:solidFill>
            <a:srgbClr val="223347"/>
          </a:solidFill>
        </p:spPr>
        <p:txBody>
          <a:bodyPr wrap="square" lIns="0" tIns="0" rIns="0" bIns="0" rtlCol="0"/>
          <a:lstStyle/>
          <a:p>
            <a:endParaRPr dirty="0"/>
          </a:p>
        </p:txBody>
      </p:sp>
      <p:sp>
        <p:nvSpPr>
          <p:cNvPr id="58" name="object 58"/>
          <p:cNvSpPr/>
          <p:nvPr/>
        </p:nvSpPr>
        <p:spPr>
          <a:xfrm>
            <a:off x="586193" y="7201979"/>
            <a:ext cx="3919854" cy="139700"/>
          </a:xfrm>
          <a:custGeom>
            <a:avLst/>
            <a:gdLst/>
            <a:ahLst/>
            <a:cxnLst/>
            <a:rect l="l" t="t" r="r" b="b"/>
            <a:pathLst>
              <a:path w="3919854" h="139700">
                <a:moveTo>
                  <a:pt x="0" y="139395"/>
                </a:moveTo>
                <a:lnTo>
                  <a:pt x="3919753" y="139395"/>
                </a:lnTo>
                <a:lnTo>
                  <a:pt x="3919753" y="0"/>
                </a:lnTo>
                <a:lnTo>
                  <a:pt x="0" y="0"/>
                </a:lnTo>
                <a:lnTo>
                  <a:pt x="0" y="139395"/>
                </a:lnTo>
                <a:close/>
              </a:path>
            </a:pathLst>
          </a:custGeom>
          <a:solidFill>
            <a:srgbClr val="C1B6B6"/>
          </a:solidFill>
        </p:spPr>
        <p:txBody>
          <a:bodyPr wrap="square" lIns="0" tIns="0" rIns="0" bIns="0" rtlCol="0"/>
          <a:lstStyle/>
          <a:p>
            <a:endParaRPr/>
          </a:p>
        </p:txBody>
      </p:sp>
      <p:grpSp>
        <p:nvGrpSpPr>
          <p:cNvPr id="59" name="object 59"/>
          <p:cNvGrpSpPr/>
          <p:nvPr/>
        </p:nvGrpSpPr>
        <p:grpSpPr>
          <a:xfrm>
            <a:off x="586193" y="7021635"/>
            <a:ext cx="9537942" cy="315190"/>
            <a:chOff x="586193" y="7061244"/>
            <a:chExt cx="9537942" cy="315190"/>
          </a:xfrm>
        </p:grpSpPr>
        <p:sp>
          <p:nvSpPr>
            <p:cNvPr id="60" name="object 60"/>
            <p:cNvSpPr/>
            <p:nvPr/>
          </p:nvSpPr>
          <p:spPr>
            <a:xfrm>
              <a:off x="6444945" y="7201979"/>
              <a:ext cx="3679190" cy="139700"/>
            </a:xfrm>
            <a:custGeom>
              <a:avLst/>
              <a:gdLst/>
              <a:ahLst/>
              <a:cxnLst/>
              <a:rect l="l" t="t" r="r" b="b"/>
              <a:pathLst>
                <a:path w="3679190" h="139700">
                  <a:moveTo>
                    <a:pt x="0" y="139395"/>
                  </a:moveTo>
                  <a:lnTo>
                    <a:pt x="3678948" y="139395"/>
                  </a:lnTo>
                  <a:lnTo>
                    <a:pt x="3678948" y="0"/>
                  </a:lnTo>
                  <a:lnTo>
                    <a:pt x="0" y="0"/>
                  </a:lnTo>
                  <a:lnTo>
                    <a:pt x="0" y="139395"/>
                  </a:lnTo>
                  <a:close/>
                </a:path>
              </a:pathLst>
            </a:custGeom>
            <a:solidFill>
              <a:srgbClr val="C1B6B6"/>
            </a:solidFill>
          </p:spPr>
          <p:txBody>
            <a:bodyPr wrap="square" lIns="0" tIns="0" rIns="0" bIns="0" rtlCol="0"/>
            <a:lstStyle/>
            <a:p>
              <a:endParaRPr/>
            </a:p>
          </p:txBody>
        </p:sp>
        <p:sp>
          <p:nvSpPr>
            <p:cNvPr id="61" name="object 61"/>
            <p:cNvSpPr/>
            <p:nvPr/>
          </p:nvSpPr>
          <p:spPr>
            <a:xfrm>
              <a:off x="586193" y="7201979"/>
              <a:ext cx="9537700" cy="139700"/>
            </a:xfrm>
            <a:custGeom>
              <a:avLst/>
              <a:gdLst/>
              <a:ahLst/>
              <a:cxnLst/>
              <a:rect l="l" t="t" r="r" b="b"/>
              <a:pathLst>
                <a:path w="9537700" h="139700">
                  <a:moveTo>
                    <a:pt x="9537700" y="139395"/>
                  </a:moveTo>
                  <a:lnTo>
                    <a:pt x="0" y="139395"/>
                  </a:lnTo>
                  <a:lnTo>
                    <a:pt x="0" y="0"/>
                  </a:lnTo>
                  <a:lnTo>
                    <a:pt x="9537700" y="0"/>
                  </a:lnTo>
                  <a:lnTo>
                    <a:pt x="9537700" y="139395"/>
                  </a:lnTo>
                  <a:close/>
                </a:path>
              </a:pathLst>
            </a:custGeom>
            <a:ln w="12700">
              <a:solidFill>
                <a:srgbClr val="231F20"/>
              </a:solidFill>
            </a:ln>
          </p:spPr>
          <p:txBody>
            <a:bodyPr wrap="square" lIns="0" tIns="0" rIns="0" bIns="0" rtlCol="0"/>
            <a:lstStyle/>
            <a:p>
              <a:endParaRPr/>
            </a:p>
          </p:txBody>
        </p:sp>
        <p:sp>
          <p:nvSpPr>
            <p:cNvPr id="62" name="object 62"/>
            <p:cNvSpPr/>
            <p:nvPr/>
          </p:nvSpPr>
          <p:spPr>
            <a:xfrm>
              <a:off x="4496281" y="7078110"/>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63" name="object 63"/>
            <p:cNvSpPr/>
            <p:nvPr/>
          </p:nvSpPr>
          <p:spPr>
            <a:xfrm>
              <a:off x="4486516" y="7061244"/>
              <a:ext cx="2516352" cy="298324"/>
            </a:xfrm>
            <a:custGeom>
              <a:avLst/>
              <a:gdLst/>
              <a:ahLst/>
              <a:cxnLst/>
              <a:rect l="l" t="t" r="r" b="b"/>
              <a:pathLst>
                <a:path w="1939289" h="257809">
                  <a:moveTo>
                    <a:pt x="1938997" y="257390"/>
                  </a:moveTo>
                  <a:lnTo>
                    <a:pt x="0" y="257390"/>
                  </a:lnTo>
                  <a:lnTo>
                    <a:pt x="0" y="0"/>
                  </a:lnTo>
                  <a:lnTo>
                    <a:pt x="1938997" y="0"/>
                  </a:lnTo>
                  <a:lnTo>
                    <a:pt x="1938997" y="257390"/>
                  </a:lnTo>
                  <a:close/>
                </a:path>
              </a:pathLst>
            </a:custGeom>
            <a:ln w="12700">
              <a:solidFill>
                <a:srgbClr val="231F20"/>
              </a:solidFill>
            </a:ln>
          </p:spPr>
          <p:txBody>
            <a:bodyPr wrap="square" lIns="0" tIns="0" rIns="0" bIns="0" rtlCol="0"/>
            <a:lstStyle/>
            <a:p>
              <a:endParaRPr/>
            </a:p>
          </p:txBody>
        </p:sp>
      </p:grpSp>
      <p:pic>
        <p:nvPicPr>
          <p:cNvPr id="6" name="Imagen 5">
            <a:extLst>
              <a:ext uri="{FF2B5EF4-FFF2-40B4-BE49-F238E27FC236}">
                <a16:creationId xmlns:a16="http://schemas.microsoft.com/office/drawing/2014/main" id="{D3502687-E41F-BA37-A49E-7F3E7A8E0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93" y="59374"/>
            <a:ext cx="6400800" cy="5886111"/>
          </a:xfrm>
          <a:prstGeom prst="rect">
            <a:avLst/>
          </a:prstGeom>
        </p:spPr>
      </p:pic>
      <p:sp>
        <p:nvSpPr>
          <p:cNvPr id="66" name="object 66"/>
          <p:cNvSpPr txBox="1">
            <a:spLocks noGrp="1"/>
          </p:cNvSpPr>
          <p:nvPr>
            <p:ph type="title"/>
          </p:nvPr>
        </p:nvSpPr>
        <p:spPr>
          <a:xfrm>
            <a:off x="3020377" y="5890965"/>
            <a:ext cx="5109845" cy="659155"/>
          </a:xfrm>
          <a:prstGeom prst="rect">
            <a:avLst/>
          </a:prstGeom>
        </p:spPr>
        <p:txBody>
          <a:bodyPr vert="horz" wrap="square" lIns="0" tIns="12700" rIns="0" bIns="0" rtlCol="0">
            <a:spAutoFit/>
          </a:bodyPr>
          <a:lstStyle/>
          <a:p>
            <a:pPr marL="12700">
              <a:lnSpc>
                <a:spcPct val="100000"/>
              </a:lnSpc>
              <a:spcBef>
                <a:spcPts val="100"/>
              </a:spcBef>
            </a:pPr>
            <a:r>
              <a:rPr sz="4200" spc="140" dirty="0">
                <a:latin typeface="Tahoma"/>
                <a:cs typeface="Tahoma"/>
              </a:rPr>
              <a:t>REPORTE</a:t>
            </a:r>
            <a:r>
              <a:rPr sz="4200" spc="-100" dirty="0">
                <a:latin typeface="Tahoma"/>
                <a:cs typeface="Tahoma"/>
              </a:rPr>
              <a:t> </a:t>
            </a:r>
            <a:r>
              <a:rPr sz="4200" spc="-45" dirty="0">
                <a:latin typeface="Tahoma"/>
                <a:cs typeface="Tahoma"/>
              </a:rPr>
              <a:t>BIC</a:t>
            </a:r>
            <a:r>
              <a:rPr sz="4200" spc="-100" dirty="0">
                <a:latin typeface="Tahoma"/>
                <a:cs typeface="Tahoma"/>
              </a:rPr>
              <a:t> </a:t>
            </a:r>
            <a:r>
              <a:rPr sz="4200" spc="-360" dirty="0">
                <a:latin typeface="Tahoma"/>
                <a:cs typeface="Tahoma"/>
              </a:rPr>
              <a:t>202</a:t>
            </a:r>
            <a:r>
              <a:rPr lang="es-CO" sz="4200" spc="-360" dirty="0">
                <a:latin typeface="Tahoma"/>
                <a:cs typeface="Tahoma"/>
              </a:rPr>
              <a:t>5</a:t>
            </a:r>
            <a:endParaRPr sz="4200" dirty="0">
              <a:latin typeface="Tahoma"/>
              <a:cs typeface="Tahoma"/>
            </a:endParaRPr>
          </a:p>
        </p:txBody>
      </p:sp>
      <p:pic>
        <p:nvPicPr>
          <p:cNvPr id="119" name="Imagen 118">
            <a:extLst>
              <a:ext uri="{FF2B5EF4-FFF2-40B4-BE49-F238E27FC236}">
                <a16:creationId xmlns:a16="http://schemas.microsoft.com/office/drawing/2014/main" id="{446065E6-D58F-8B9A-2575-C0DCEDF6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493" y="1729899"/>
            <a:ext cx="3657599" cy="2545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1014196"/>
            <a:ext cx="4123690" cy="553720"/>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sz="2500" spc="-30" dirty="0"/>
              <a:t>MODELO</a:t>
            </a:r>
            <a:r>
              <a:rPr sz="2500" spc="-170" dirty="0"/>
              <a:t> </a:t>
            </a:r>
            <a:r>
              <a:rPr sz="2500" spc="-25" dirty="0"/>
              <a:t>DE</a:t>
            </a:r>
            <a:r>
              <a:rPr sz="2500" spc="-165" dirty="0"/>
              <a:t> </a:t>
            </a:r>
            <a:r>
              <a:rPr sz="2500" spc="-114" dirty="0"/>
              <a:t>NEGOCIO</a:t>
            </a:r>
            <a:endParaRPr sz="2500" dirty="0"/>
          </a:p>
        </p:txBody>
      </p:sp>
      <p:sp>
        <p:nvSpPr>
          <p:cNvPr id="31" name="object 40">
            <a:extLst>
              <a:ext uri="{FF2B5EF4-FFF2-40B4-BE49-F238E27FC236}">
                <a16:creationId xmlns:a16="http://schemas.microsoft.com/office/drawing/2014/main" id="{209AC7FE-2BFA-9DEB-D25B-28D124E40443}"/>
              </a:ext>
            </a:extLst>
          </p:cNvPr>
          <p:cNvSpPr txBox="1">
            <a:spLocks/>
          </p:cNvSpPr>
          <p:nvPr/>
        </p:nvSpPr>
        <p:spPr>
          <a:xfrm>
            <a:off x="1079500" y="1744475"/>
            <a:ext cx="4123690" cy="479618"/>
          </a:xfrm>
          <a:prstGeom prst="rect">
            <a:avLst/>
          </a:prstGeom>
          <a:solidFill>
            <a:srgbClr val="203246"/>
          </a:solidFill>
        </p:spPr>
        <p:txBody>
          <a:bodyPr vert="horz" wrap="square" lIns="0" tIns="93980" rIns="0" bIns="0" rtlCol="0">
            <a:spAutoFit/>
          </a:bodyPr>
          <a:lstStyle>
            <a:lvl1pPr>
              <a:defRPr sz="1900" b="1" i="0">
                <a:solidFill>
                  <a:schemeClr val="bg1"/>
                </a:solidFill>
                <a:latin typeface="Verdana"/>
                <a:ea typeface="+mj-ea"/>
                <a:cs typeface="Verdana"/>
              </a:defRPr>
            </a:lvl1pPr>
          </a:lstStyle>
          <a:p>
            <a:pPr marL="142240" algn="ctr">
              <a:spcBef>
                <a:spcPts val="740"/>
              </a:spcBef>
            </a:pPr>
            <a:r>
              <a:rPr lang="es-CO" sz="2500" kern="0" spc="-30" dirty="0"/>
              <a:t>IMPLEMENTACION</a:t>
            </a:r>
            <a:endParaRPr lang="es-CO" sz="2500" kern="0" dirty="0"/>
          </a:p>
        </p:txBody>
      </p:sp>
      <p:sp>
        <p:nvSpPr>
          <p:cNvPr id="32" name="object 14">
            <a:extLst>
              <a:ext uri="{FF2B5EF4-FFF2-40B4-BE49-F238E27FC236}">
                <a16:creationId xmlns:a16="http://schemas.microsoft.com/office/drawing/2014/main" id="{ABA07D46-E576-4C19-D76E-9AA5766B1B99}"/>
              </a:ext>
            </a:extLst>
          </p:cNvPr>
          <p:cNvSpPr/>
          <p:nvPr/>
        </p:nvSpPr>
        <p:spPr>
          <a:xfrm>
            <a:off x="832942" y="2333626"/>
            <a:ext cx="4657173" cy="4617556"/>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solidFill>
                <a:schemeClr val="accent5">
                  <a:lumMod val="60000"/>
                  <a:lumOff val="40000"/>
                </a:schemeClr>
              </a:solidFill>
            </a:endParaRPr>
          </a:p>
        </p:txBody>
      </p:sp>
      <p:sp>
        <p:nvSpPr>
          <p:cNvPr id="33" name="object 14">
            <a:extLst>
              <a:ext uri="{FF2B5EF4-FFF2-40B4-BE49-F238E27FC236}">
                <a16:creationId xmlns:a16="http://schemas.microsoft.com/office/drawing/2014/main" id="{183BD115-1260-C6BE-5BA7-69BAE4B33729}"/>
              </a:ext>
            </a:extLst>
          </p:cNvPr>
          <p:cNvSpPr/>
          <p:nvPr/>
        </p:nvSpPr>
        <p:spPr>
          <a:xfrm>
            <a:off x="856510" y="2340451"/>
            <a:ext cx="4517361" cy="4570426"/>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p>
        </p:txBody>
      </p:sp>
      <p:sp>
        <p:nvSpPr>
          <p:cNvPr id="34" name="object 15">
            <a:extLst>
              <a:ext uri="{FF2B5EF4-FFF2-40B4-BE49-F238E27FC236}">
                <a16:creationId xmlns:a16="http://schemas.microsoft.com/office/drawing/2014/main" id="{EF89391E-0DE8-0CF4-F4AA-9AE9A38BA290}"/>
              </a:ext>
            </a:extLst>
          </p:cNvPr>
          <p:cNvSpPr txBox="1"/>
          <p:nvPr/>
        </p:nvSpPr>
        <p:spPr>
          <a:xfrm>
            <a:off x="1114850" y="2456815"/>
            <a:ext cx="4088340" cy="1305560"/>
          </a:xfrm>
          <a:prstGeom prst="rect">
            <a:avLst/>
          </a:prstGeom>
        </p:spPr>
        <p:txBody>
          <a:bodyPr vert="horz" wrap="square" lIns="0" tIns="12700" rIns="0" bIns="0" rtlCol="0">
            <a:spAutoFit/>
          </a:bodyPr>
          <a:lstStyle/>
          <a:p>
            <a:pPr marL="12700" marR="5080">
              <a:lnSpc>
                <a:spcPct val="100000"/>
              </a:lnSpc>
              <a:spcBef>
                <a:spcPts val="100"/>
              </a:spcBef>
            </a:pPr>
            <a:r>
              <a:rPr sz="1200" spc="40" dirty="0">
                <a:solidFill>
                  <a:srgbClr val="231F20"/>
                </a:solidFill>
                <a:latin typeface="Verdana"/>
                <a:cs typeface="Verdana"/>
              </a:rPr>
              <a:t>Como </a:t>
            </a:r>
            <a:r>
              <a:rPr sz="1200" spc="10" dirty="0">
                <a:solidFill>
                  <a:srgbClr val="231F20"/>
                </a:solidFill>
                <a:latin typeface="Verdana"/>
                <a:cs typeface="Verdana"/>
              </a:rPr>
              <a:t>parte </a:t>
            </a:r>
            <a:r>
              <a:rPr sz="1200" spc="45" dirty="0">
                <a:solidFill>
                  <a:srgbClr val="231F20"/>
                </a:solidFill>
                <a:latin typeface="Verdana"/>
                <a:cs typeface="Verdana"/>
              </a:rPr>
              <a:t>de </a:t>
            </a:r>
            <a:r>
              <a:rPr sz="1200" spc="15" dirty="0">
                <a:solidFill>
                  <a:srgbClr val="231F20"/>
                </a:solidFill>
                <a:latin typeface="Verdana"/>
                <a:cs typeface="Verdana"/>
              </a:rPr>
              <a:t>nuestro </a:t>
            </a:r>
            <a:r>
              <a:rPr sz="1200" spc="20" dirty="0">
                <a:solidFill>
                  <a:srgbClr val="231F20"/>
                </a:solidFill>
                <a:latin typeface="Verdana"/>
                <a:cs typeface="Verdana"/>
              </a:rPr>
              <a:t>proceso </a:t>
            </a:r>
            <a:r>
              <a:rPr sz="1200" spc="45" dirty="0">
                <a:solidFill>
                  <a:srgbClr val="231F20"/>
                </a:solidFill>
                <a:latin typeface="Verdana"/>
                <a:cs typeface="Verdana"/>
              </a:rPr>
              <a:t>de </a:t>
            </a:r>
            <a:r>
              <a:rPr sz="1200" spc="25" dirty="0">
                <a:solidFill>
                  <a:srgbClr val="231F20"/>
                </a:solidFill>
                <a:latin typeface="Verdana"/>
                <a:cs typeface="Verdana"/>
              </a:rPr>
              <a:t>planeación </a:t>
            </a:r>
            <a:r>
              <a:rPr sz="1200" spc="30" dirty="0">
                <a:solidFill>
                  <a:srgbClr val="231F20"/>
                </a:solidFill>
                <a:latin typeface="Verdana"/>
                <a:cs typeface="Verdana"/>
              </a:rPr>
              <a:t> </a:t>
            </a:r>
            <a:r>
              <a:rPr sz="1200" spc="10" dirty="0">
                <a:solidFill>
                  <a:srgbClr val="231F20"/>
                </a:solidFill>
                <a:latin typeface="Verdana"/>
                <a:cs typeface="Verdana"/>
              </a:rPr>
              <a:t>estratégica</a:t>
            </a:r>
            <a:r>
              <a:rPr sz="1200" spc="-90" dirty="0">
                <a:solidFill>
                  <a:srgbClr val="231F20"/>
                </a:solidFill>
                <a:latin typeface="Verdana"/>
                <a:cs typeface="Verdana"/>
              </a:rPr>
              <a:t> </a:t>
            </a:r>
            <a:r>
              <a:rPr sz="1200" spc="-40" dirty="0">
                <a:solidFill>
                  <a:srgbClr val="231F20"/>
                </a:solidFill>
                <a:latin typeface="Verdana"/>
                <a:cs typeface="Verdana"/>
              </a:rPr>
              <a:t>y</a:t>
            </a:r>
            <a:r>
              <a:rPr sz="1200" spc="-90" dirty="0">
                <a:solidFill>
                  <a:srgbClr val="231F20"/>
                </a:solidFill>
                <a:latin typeface="Verdana"/>
                <a:cs typeface="Verdana"/>
              </a:rPr>
              <a:t> </a:t>
            </a:r>
            <a:r>
              <a:rPr sz="1200" spc="45" dirty="0">
                <a:solidFill>
                  <a:srgbClr val="231F20"/>
                </a:solidFill>
                <a:latin typeface="Verdana"/>
                <a:cs typeface="Verdana"/>
              </a:rPr>
              <a:t>con</a:t>
            </a:r>
            <a:r>
              <a:rPr sz="1200" spc="-90" dirty="0">
                <a:solidFill>
                  <a:srgbClr val="231F20"/>
                </a:solidFill>
                <a:latin typeface="Verdana"/>
                <a:cs typeface="Verdana"/>
              </a:rPr>
              <a:t> </a:t>
            </a:r>
            <a:r>
              <a:rPr sz="1200" spc="5" dirty="0">
                <a:solidFill>
                  <a:srgbClr val="231F20"/>
                </a:solidFill>
                <a:latin typeface="Verdana"/>
                <a:cs typeface="Verdana"/>
              </a:rPr>
              <a:t>miras</a:t>
            </a:r>
            <a:r>
              <a:rPr sz="1200" spc="-85" dirty="0">
                <a:solidFill>
                  <a:srgbClr val="231F20"/>
                </a:solidFill>
                <a:latin typeface="Verdana"/>
                <a:cs typeface="Verdana"/>
              </a:rPr>
              <a:t> </a:t>
            </a:r>
            <a:r>
              <a:rPr sz="1200" spc="-5" dirty="0">
                <a:solidFill>
                  <a:srgbClr val="231F20"/>
                </a:solidFill>
                <a:latin typeface="Verdana"/>
                <a:cs typeface="Verdana"/>
              </a:rPr>
              <a:t>a</a:t>
            </a:r>
            <a:r>
              <a:rPr sz="1200" spc="-90" dirty="0">
                <a:solidFill>
                  <a:srgbClr val="231F20"/>
                </a:solidFill>
                <a:latin typeface="Verdana"/>
                <a:cs typeface="Verdana"/>
              </a:rPr>
              <a:t> </a:t>
            </a:r>
            <a:r>
              <a:rPr sz="1200" spc="30" dirty="0">
                <a:solidFill>
                  <a:srgbClr val="231F20"/>
                </a:solidFill>
                <a:latin typeface="Verdana"/>
                <a:cs typeface="Verdana"/>
              </a:rPr>
              <a:t>implementar</a:t>
            </a:r>
            <a:r>
              <a:rPr sz="1200" spc="-90" dirty="0">
                <a:solidFill>
                  <a:srgbClr val="231F20"/>
                </a:solidFill>
                <a:latin typeface="Verdana"/>
                <a:cs typeface="Verdana"/>
              </a:rPr>
              <a:t> </a:t>
            </a:r>
            <a:r>
              <a:rPr sz="1200" spc="5" dirty="0">
                <a:solidFill>
                  <a:srgbClr val="231F20"/>
                </a:solidFill>
                <a:latin typeface="Verdana"/>
                <a:cs typeface="Verdana"/>
              </a:rPr>
              <a:t>normativas </a:t>
            </a:r>
            <a:r>
              <a:rPr sz="1200" spc="-405" dirty="0">
                <a:solidFill>
                  <a:srgbClr val="231F20"/>
                </a:solidFill>
                <a:latin typeface="Verdana"/>
                <a:cs typeface="Verdana"/>
              </a:rPr>
              <a:t> </a:t>
            </a:r>
            <a:r>
              <a:rPr sz="1200" spc="45" dirty="0">
                <a:solidFill>
                  <a:srgbClr val="231F20"/>
                </a:solidFill>
                <a:latin typeface="Verdana"/>
                <a:cs typeface="Verdana"/>
              </a:rPr>
              <a:t>de</a:t>
            </a:r>
            <a:r>
              <a:rPr sz="1200" spc="-110" dirty="0">
                <a:solidFill>
                  <a:srgbClr val="231F20"/>
                </a:solidFill>
                <a:latin typeface="Verdana"/>
                <a:cs typeface="Verdana"/>
              </a:rPr>
              <a:t> </a:t>
            </a:r>
            <a:r>
              <a:rPr sz="1200" spc="5" dirty="0">
                <a:solidFill>
                  <a:srgbClr val="231F20"/>
                </a:solidFill>
                <a:latin typeface="Verdana"/>
                <a:cs typeface="Verdana"/>
              </a:rPr>
              <a:t>calidad,</a:t>
            </a:r>
            <a:r>
              <a:rPr sz="1200" spc="-105" dirty="0">
                <a:solidFill>
                  <a:srgbClr val="231F20"/>
                </a:solidFill>
                <a:latin typeface="Verdana"/>
                <a:cs typeface="Verdana"/>
              </a:rPr>
              <a:t> </a:t>
            </a:r>
            <a:r>
              <a:rPr sz="1200" spc="35" dirty="0">
                <a:solidFill>
                  <a:srgbClr val="231F20"/>
                </a:solidFill>
                <a:latin typeface="Verdana"/>
                <a:cs typeface="Verdana"/>
              </a:rPr>
              <a:t>hemos</a:t>
            </a:r>
            <a:r>
              <a:rPr sz="1200" spc="-105" dirty="0">
                <a:solidFill>
                  <a:srgbClr val="231F20"/>
                </a:solidFill>
                <a:latin typeface="Verdana"/>
                <a:cs typeface="Verdana"/>
              </a:rPr>
              <a:t> </a:t>
            </a:r>
            <a:r>
              <a:rPr sz="1200" spc="20" dirty="0">
                <a:solidFill>
                  <a:srgbClr val="231F20"/>
                </a:solidFill>
                <a:latin typeface="Verdana"/>
                <a:cs typeface="Verdana"/>
              </a:rPr>
              <a:t>creado</a:t>
            </a:r>
            <a:r>
              <a:rPr sz="1200" spc="-105" dirty="0">
                <a:solidFill>
                  <a:srgbClr val="231F20"/>
                </a:solidFill>
                <a:latin typeface="Verdana"/>
                <a:cs typeface="Verdana"/>
              </a:rPr>
              <a:t> </a:t>
            </a:r>
            <a:r>
              <a:rPr sz="1200" spc="35" dirty="0">
                <a:solidFill>
                  <a:srgbClr val="231F20"/>
                </a:solidFill>
                <a:latin typeface="Verdana"/>
                <a:cs typeface="Verdana"/>
              </a:rPr>
              <a:t>una</a:t>
            </a:r>
            <a:r>
              <a:rPr sz="1200" spc="-105" dirty="0">
                <a:solidFill>
                  <a:srgbClr val="231F20"/>
                </a:solidFill>
                <a:latin typeface="Verdana"/>
                <a:cs typeface="Verdana"/>
              </a:rPr>
              <a:t> </a:t>
            </a:r>
            <a:r>
              <a:rPr sz="1200" spc="25" dirty="0">
                <a:solidFill>
                  <a:srgbClr val="231F20"/>
                </a:solidFill>
                <a:latin typeface="Verdana"/>
                <a:cs typeface="Verdana"/>
              </a:rPr>
              <a:t>política</a:t>
            </a:r>
            <a:r>
              <a:rPr sz="1200" spc="-105" dirty="0">
                <a:solidFill>
                  <a:srgbClr val="231F20"/>
                </a:solidFill>
                <a:latin typeface="Verdana"/>
                <a:cs typeface="Verdana"/>
              </a:rPr>
              <a:t> </a:t>
            </a:r>
            <a:r>
              <a:rPr sz="1200" spc="5" dirty="0">
                <a:solidFill>
                  <a:srgbClr val="231F20"/>
                </a:solidFill>
                <a:latin typeface="Verdana"/>
                <a:cs typeface="Verdana"/>
              </a:rPr>
              <a:t>para</a:t>
            </a:r>
            <a:r>
              <a:rPr sz="1200" spc="-105" dirty="0">
                <a:solidFill>
                  <a:srgbClr val="231F20"/>
                </a:solidFill>
                <a:latin typeface="Verdana"/>
                <a:cs typeface="Verdana"/>
              </a:rPr>
              <a:t> </a:t>
            </a:r>
            <a:r>
              <a:rPr sz="1200" spc="10" dirty="0">
                <a:solidFill>
                  <a:srgbClr val="231F20"/>
                </a:solidFill>
                <a:latin typeface="Verdana"/>
                <a:cs typeface="Verdana"/>
              </a:rPr>
              <a:t>el</a:t>
            </a:r>
            <a:r>
              <a:rPr sz="1200" spc="-105" dirty="0">
                <a:solidFill>
                  <a:srgbClr val="231F20"/>
                </a:solidFill>
                <a:latin typeface="Verdana"/>
                <a:cs typeface="Verdana"/>
              </a:rPr>
              <a:t> </a:t>
            </a:r>
            <a:r>
              <a:rPr sz="1200" spc="-15" dirty="0">
                <a:solidFill>
                  <a:srgbClr val="231F20"/>
                </a:solidFill>
                <a:latin typeface="Verdana"/>
                <a:cs typeface="Verdana"/>
              </a:rPr>
              <a:t>área </a:t>
            </a:r>
            <a:r>
              <a:rPr sz="1200" spc="-405" dirty="0">
                <a:solidFill>
                  <a:srgbClr val="231F20"/>
                </a:solidFill>
                <a:latin typeface="Verdana"/>
                <a:cs typeface="Verdana"/>
              </a:rPr>
              <a:t> </a:t>
            </a:r>
            <a:r>
              <a:rPr sz="1200" spc="-5" dirty="0">
                <a:solidFill>
                  <a:srgbClr val="231F20"/>
                </a:solidFill>
                <a:latin typeface="Verdana"/>
                <a:cs typeface="Verdana"/>
              </a:rPr>
              <a:t>a</a:t>
            </a:r>
            <a:r>
              <a:rPr sz="1200" spc="25" dirty="0">
                <a:solidFill>
                  <a:srgbClr val="231F20"/>
                </a:solidFill>
                <a:latin typeface="Verdana"/>
                <a:cs typeface="Verdana"/>
              </a:rPr>
              <a:t>dminist</a:t>
            </a:r>
            <a:r>
              <a:rPr sz="1200" spc="10" dirty="0">
                <a:solidFill>
                  <a:srgbClr val="231F20"/>
                </a:solidFill>
                <a:latin typeface="Verdana"/>
                <a:cs typeface="Verdana"/>
              </a:rPr>
              <a:t>r</a:t>
            </a:r>
            <a:r>
              <a:rPr sz="1200" spc="-5" dirty="0">
                <a:solidFill>
                  <a:srgbClr val="231F20"/>
                </a:solidFill>
                <a:latin typeface="Verdana"/>
                <a:cs typeface="Verdana"/>
              </a:rPr>
              <a:t>ati</a:t>
            </a:r>
            <a:r>
              <a:rPr sz="1200" spc="-30" dirty="0">
                <a:solidFill>
                  <a:srgbClr val="231F20"/>
                </a:solidFill>
                <a:latin typeface="Verdana"/>
                <a:cs typeface="Verdana"/>
              </a:rPr>
              <a:t>v</a:t>
            </a:r>
            <a:r>
              <a:rPr sz="1200" spc="-5" dirty="0">
                <a:solidFill>
                  <a:srgbClr val="231F20"/>
                </a:solidFill>
                <a:latin typeface="Verdana"/>
                <a:cs typeface="Verdana"/>
              </a:rPr>
              <a:t>a</a:t>
            </a:r>
            <a:r>
              <a:rPr sz="1200" spc="-100" dirty="0">
                <a:solidFill>
                  <a:srgbClr val="231F20"/>
                </a:solidFill>
                <a:latin typeface="Verdana"/>
                <a:cs typeface="Verdana"/>
              </a:rPr>
              <a:t> </a:t>
            </a:r>
            <a:r>
              <a:rPr sz="1200" spc="35" dirty="0">
                <a:solidFill>
                  <a:srgbClr val="231F20"/>
                </a:solidFill>
                <a:latin typeface="Verdana"/>
                <a:cs typeface="Verdana"/>
              </a:rPr>
              <a:t>en</a:t>
            </a:r>
            <a:r>
              <a:rPr sz="1200" spc="-100" dirty="0">
                <a:solidFill>
                  <a:srgbClr val="231F20"/>
                </a:solidFill>
                <a:latin typeface="Verdana"/>
                <a:cs typeface="Verdana"/>
              </a:rPr>
              <a:t> </a:t>
            </a:r>
            <a:r>
              <a:rPr sz="1200" spc="50" dirty="0">
                <a:solidFill>
                  <a:srgbClr val="231F20"/>
                </a:solidFill>
                <a:latin typeface="Verdana"/>
                <a:cs typeface="Verdana"/>
              </a:rPr>
              <a:t>don</a:t>
            </a:r>
            <a:r>
              <a:rPr sz="1200" spc="45" dirty="0">
                <a:solidFill>
                  <a:srgbClr val="231F20"/>
                </a:solidFill>
                <a:latin typeface="Verdana"/>
                <a:cs typeface="Verdana"/>
              </a:rPr>
              <a:t>de</a:t>
            </a:r>
            <a:r>
              <a:rPr sz="1200" spc="-100" dirty="0">
                <a:solidFill>
                  <a:srgbClr val="231F20"/>
                </a:solidFill>
                <a:latin typeface="Verdana"/>
                <a:cs typeface="Verdana"/>
              </a:rPr>
              <a:t> </a:t>
            </a:r>
            <a:r>
              <a:rPr sz="1200" spc="-5" dirty="0">
                <a:solidFill>
                  <a:srgbClr val="231F20"/>
                </a:solidFill>
                <a:latin typeface="Verdana"/>
                <a:cs typeface="Verdana"/>
              </a:rPr>
              <a:t>se</a:t>
            </a:r>
            <a:r>
              <a:rPr sz="1200" spc="-100" dirty="0">
                <a:solidFill>
                  <a:srgbClr val="231F20"/>
                </a:solidFill>
                <a:latin typeface="Verdana"/>
                <a:cs typeface="Verdana"/>
              </a:rPr>
              <a:t> </a:t>
            </a:r>
            <a:r>
              <a:rPr sz="1200" spc="20" dirty="0">
                <a:solidFill>
                  <a:srgbClr val="231F20"/>
                </a:solidFill>
                <a:latin typeface="Verdana"/>
                <a:cs typeface="Verdana"/>
              </a:rPr>
              <a:t>estable</a:t>
            </a:r>
            <a:r>
              <a:rPr sz="1200" spc="10" dirty="0">
                <a:solidFill>
                  <a:srgbClr val="231F20"/>
                </a:solidFill>
                <a:latin typeface="Verdana"/>
                <a:cs typeface="Verdana"/>
              </a:rPr>
              <a:t>c</a:t>
            </a:r>
            <a:r>
              <a:rPr sz="1200" spc="15" dirty="0">
                <a:solidFill>
                  <a:srgbClr val="231F20"/>
                </a:solidFill>
                <a:latin typeface="Verdana"/>
                <a:cs typeface="Verdana"/>
              </a:rPr>
              <a:t>e</a:t>
            </a:r>
            <a:r>
              <a:rPr sz="1200" spc="-100" dirty="0">
                <a:solidFill>
                  <a:srgbClr val="231F20"/>
                </a:solidFill>
                <a:latin typeface="Verdana"/>
                <a:cs typeface="Verdana"/>
              </a:rPr>
              <a:t> </a:t>
            </a:r>
            <a:r>
              <a:rPr sz="1200" spc="45" dirty="0">
                <a:solidFill>
                  <a:srgbClr val="231F20"/>
                </a:solidFill>
                <a:latin typeface="Verdana"/>
                <a:cs typeface="Verdana"/>
              </a:rPr>
              <a:t>que</a:t>
            </a:r>
            <a:r>
              <a:rPr sz="1200" spc="-100" dirty="0">
                <a:solidFill>
                  <a:srgbClr val="231F20"/>
                </a:solidFill>
                <a:latin typeface="Verdana"/>
                <a:cs typeface="Verdana"/>
              </a:rPr>
              <a:t> </a:t>
            </a:r>
            <a:r>
              <a:rPr sz="1200" dirty="0" err="1">
                <a:solidFill>
                  <a:srgbClr val="231F20"/>
                </a:solidFill>
                <a:latin typeface="Verdana"/>
                <a:cs typeface="Verdana"/>
              </a:rPr>
              <a:t>los</a:t>
            </a:r>
            <a:r>
              <a:rPr sz="1200" dirty="0">
                <a:solidFill>
                  <a:srgbClr val="231F20"/>
                </a:solidFill>
                <a:latin typeface="Verdana"/>
                <a:cs typeface="Verdana"/>
              </a:rPr>
              <a:t> </a:t>
            </a:r>
            <a:r>
              <a:rPr lang="es-MX" sz="1200" dirty="0">
                <a:solidFill>
                  <a:srgbClr val="231F20"/>
                </a:solidFill>
                <a:latin typeface="Verdana"/>
                <a:cs typeface="Verdana"/>
              </a:rPr>
              <a:t>clientes y </a:t>
            </a:r>
            <a:r>
              <a:rPr sz="1200" dirty="0">
                <a:solidFill>
                  <a:srgbClr val="231F20"/>
                </a:solidFill>
                <a:latin typeface="Verdana"/>
                <a:cs typeface="Verdana"/>
              </a:rPr>
              <a:t> </a:t>
            </a:r>
            <a:r>
              <a:rPr sz="1200" spc="5" dirty="0">
                <a:solidFill>
                  <a:srgbClr val="231F20"/>
                </a:solidFill>
                <a:latin typeface="Verdana"/>
                <a:cs typeface="Verdana"/>
              </a:rPr>
              <a:t>proveedores </a:t>
            </a:r>
            <a:r>
              <a:rPr sz="1200" spc="20" dirty="0">
                <a:solidFill>
                  <a:srgbClr val="231F20"/>
                </a:solidFill>
                <a:latin typeface="Verdana"/>
                <a:cs typeface="Verdana"/>
              </a:rPr>
              <a:t>seleccionados </a:t>
            </a:r>
            <a:r>
              <a:rPr sz="1200" spc="5" dirty="0">
                <a:solidFill>
                  <a:srgbClr val="231F20"/>
                </a:solidFill>
                <a:latin typeface="Verdana"/>
                <a:cs typeface="Verdana"/>
              </a:rPr>
              <a:t>para </a:t>
            </a:r>
            <a:r>
              <a:rPr sz="1200" spc="15" dirty="0">
                <a:solidFill>
                  <a:srgbClr val="231F20"/>
                </a:solidFill>
                <a:latin typeface="Verdana"/>
                <a:cs typeface="Verdana"/>
              </a:rPr>
              <a:t>adquirir </a:t>
            </a:r>
            <a:r>
              <a:rPr sz="1200" spc="5" dirty="0">
                <a:solidFill>
                  <a:srgbClr val="231F20"/>
                </a:solidFill>
                <a:latin typeface="Verdana"/>
                <a:cs typeface="Verdana"/>
              </a:rPr>
              <a:t>los </a:t>
            </a:r>
            <a:r>
              <a:rPr sz="1200" spc="10" dirty="0">
                <a:solidFill>
                  <a:srgbClr val="231F20"/>
                </a:solidFill>
                <a:latin typeface="Verdana"/>
                <a:cs typeface="Verdana"/>
              </a:rPr>
              <a:t> </a:t>
            </a:r>
            <a:r>
              <a:rPr sz="1200" spc="5" dirty="0">
                <a:solidFill>
                  <a:srgbClr val="231F20"/>
                </a:solidFill>
                <a:latin typeface="Verdana"/>
                <a:cs typeface="Verdana"/>
              </a:rPr>
              <a:t>materiales </a:t>
            </a:r>
            <a:r>
              <a:rPr sz="1200" spc="-40" dirty="0">
                <a:solidFill>
                  <a:srgbClr val="231F20"/>
                </a:solidFill>
                <a:latin typeface="Verdana"/>
                <a:cs typeface="Verdana"/>
              </a:rPr>
              <a:t>y </a:t>
            </a:r>
            <a:r>
              <a:rPr sz="1200" spc="15" dirty="0">
                <a:solidFill>
                  <a:srgbClr val="231F20"/>
                </a:solidFill>
                <a:latin typeface="Verdana"/>
                <a:cs typeface="Verdana"/>
              </a:rPr>
              <a:t>suministros </a:t>
            </a:r>
            <a:r>
              <a:rPr sz="1200" spc="45" dirty="0">
                <a:solidFill>
                  <a:srgbClr val="231F20"/>
                </a:solidFill>
                <a:latin typeface="Verdana"/>
                <a:cs typeface="Verdana"/>
              </a:rPr>
              <a:t>deben </a:t>
            </a:r>
            <a:r>
              <a:rPr sz="1200" spc="35" dirty="0">
                <a:solidFill>
                  <a:srgbClr val="231F20"/>
                </a:solidFill>
                <a:latin typeface="Verdana"/>
                <a:cs typeface="Verdana"/>
              </a:rPr>
              <a:t>cumplir </a:t>
            </a:r>
            <a:r>
              <a:rPr sz="1200" spc="25" dirty="0">
                <a:solidFill>
                  <a:srgbClr val="231F20"/>
                </a:solidFill>
                <a:latin typeface="Verdana"/>
                <a:cs typeface="Verdana"/>
              </a:rPr>
              <a:t>por </a:t>
            </a:r>
            <a:r>
              <a:rPr sz="1200" spc="15" dirty="0">
                <a:solidFill>
                  <a:srgbClr val="231F20"/>
                </a:solidFill>
                <a:latin typeface="Verdana"/>
                <a:cs typeface="Verdana"/>
              </a:rPr>
              <a:t>lo </a:t>
            </a:r>
            <a:r>
              <a:rPr sz="1200" spc="20" dirty="0">
                <a:solidFill>
                  <a:srgbClr val="231F20"/>
                </a:solidFill>
                <a:latin typeface="Verdana"/>
                <a:cs typeface="Verdana"/>
              </a:rPr>
              <a:t> </a:t>
            </a:r>
            <a:r>
              <a:rPr sz="1200" spc="35" dirty="0">
                <a:solidFill>
                  <a:srgbClr val="231F20"/>
                </a:solidFill>
                <a:latin typeface="Verdana"/>
                <a:cs typeface="Verdana"/>
              </a:rPr>
              <a:t>menos</a:t>
            </a:r>
            <a:r>
              <a:rPr sz="1200" spc="-100" dirty="0">
                <a:solidFill>
                  <a:srgbClr val="231F20"/>
                </a:solidFill>
                <a:latin typeface="Verdana"/>
                <a:cs typeface="Verdana"/>
              </a:rPr>
              <a:t> </a:t>
            </a:r>
            <a:r>
              <a:rPr sz="1200" spc="35" dirty="0">
                <a:solidFill>
                  <a:srgbClr val="231F20"/>
                </a:solidFill>
                <a:latin typeface="Verdana"/>
                <a:cs typeface="Verdana"/>
              </a:rPr>
              <a:t>una</a:t>
            </a:r>
            <a:r>
              <a:rPr sz="1200" spc="-100" dirty="0">
                <a:solidFill>
                  <a:srgbClr val="231F20"/>
                </a:solidFill>
                <a:latin typeface="Verdana"/>
                <a:cs typeface="Verdana"/>
              </a:rPr>
              <a:t> </a:t>
            </a:r>
            <a:r>
              <a:rPr sz="1200" spc="45" dirty="0">
                <a:solidFill>
                  <a:srgbClr val="231F20"/>
                </a:solidFill>
                <a:latin typeface="Verdana"/>
                <a:cs typeface="Verdana"/>
              </a:rPr>
              <a:t>de</a:t>
            </a:r>
            <a:r>
              <a:rPr sz="1200" spc="-100" dirty="0">
                <a:solidFill>
                  <a:srgbClr val="231F20"/>
                </a:solidFill>
                <a:latin typeface="Verdana"/>
                <a:cs typeface="Verdana"/>
              </a:rPr>
              <a:t> </a:t>
            </a:r>
            <a:r>
              <a:rPr sz="1200" spc="-10" dirty="0">
                <a:solidFill>
                  <a:srgbClr val="231F20"/>
                </a:solidFill>
                <a:latin typeface="Verdana"/>
                <a:cs typeface="Verdana"/>
              </a:rPr>
              <a:t>las</a:t>
            </a:r>
            <a:r>
              <a:rPr sz="1200" spc="-100" dirty="0">
                <a:solidFill>
                  <a:srgbClr val="231F20"/>
                </a:solidFill>
                <a:latin typeface="Verdana"/>
                <a:cs typeface="Verdana"/>
              </a:rPr>
              <a:t> </a:t>
            </a:r>
            <a:r>
              <a:rPr sz="1200" spc="15" dirty="0">
                <a:solidFill>
                  <a:srgbClr val="231F20"/>
                </a:solidFill>
                <a:latin typeface="Verdana"/>
                <a:cs typeface="Verdana"/>
              </a:rPr>
              <a:t>siguientes</a:t>
            </a:r>
            <a:r>
              <a:rPr sz="1200" spc="-100" dirty="0">
                <a:solidFill>
                  <a:srgbClr val="231F20"/>
                </a:solidFill>
                <a:latin typeface="Verdana"/>
                <a:cs typeface="Verdana"/>
              </a:rPr>
              <a:t> </a:t>
            </a:r>
            <a:r>
              <a:rPr sz="1200" spc="5" dirty="0">
                <a:solidFill>
                  <a:srgbClr val="231F20"/>
                </a:solidFill>
                <a:latin typeface="Verdana"/>
                <a:cs typeface="Verdana"/>
              </a:rPr>
              <a:t>condiciones:</a:t>
            </a:r>
            <a:endParaRPr sz="1200" dirty="0">
              <a:latin typeface="Verdana"/>
              <a:cs typeface="Verdana"/>
            </a:endParaRPr>
          </a:p>
        </p:txBody>
      </p:sp>
      <p:grpSp>
        <p:nvGrpSpPr>
          <p:cNvPr id="35" name="object 42">
            <a:extLst>
              <a:ext uri="{FF2B5EF4-FFF2-40B4-BE49-F238E27FC236}">
                <a16:creationId xmlns:a16="http://schemas.microsoft.com/office/drawing/2014/main" id="{FB1CD96A-B1CC-9129-0DA3-488DF1366162}"/>
              </a:ext>
            </a:extLst>
          </p:cNvPr>
          <p:cNvGrpSpPr/>
          <p:nvPr/>
        </p:nvGrpSpPr>
        <p:grpSpPr>
          <a:xfrm>
            <a:off x="1227862" y="3925376"/>
            <a:ext cx="3040380" cy="1862820"/>
            <a:chOff x="722278" y="2883522"/>
            <a:chExt cx="3040380" cy="1763775"/>
          </a:xfrm>
        </p:grpSpPr>
        <p:sp>
          <p:nvSpPr>
            <p:cNvPr id="36" name="object 43">
              <a:extLst>
                <a:ext uri="{FF2B5EF4-FFF2-40B4-BE49-F238E27FC236}">
                  <a16:creationId xmlns:a16="http://schemas.microsoft.com/office/drawing/2014/main" id="{FB5887B7-EEBD-170E-BA79-488F4B3DAEBB}"/>
                </a:ext>
              </a:extLst>
            </p:cNvPr>
            <p:cNvSpPr/>
            <p:nvPr/>
          </p:nvSpPr>
          <p:spPr>
            <a:xfrm>
              <a:off x="722278" y="2883522"/>
              <a:ext cx="3040380" cy="309245"/>
            </a:xfrm>
            <a:custGeom>
              <a:avLst/>
              <a:gdLst/>
              <a:ahLst/>
              <a:cxnLst/>
              <a:rect l="l" t="t" r="r" b="b"/>
              <a:pathLst>
                <a:path w="3040379" h="309244">
                  <a:moveTo>
                    <a:pt x="2983293"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close/>
                </a:path>
              </a:pathLst>
            </a:custGeom>
            <a:solidFill>
              <a:srgbClr val="ECEBEB"/>
            </a:solidFill>
          </p:spPr>
          <p:txBody>
            <a:bodyPr wrap="square" lIns="0" tIns="0" rIns="0" bIns="0" rtlCol="0"/>
            <a:lstStyle/>
            <a:p>
              <a:endParaRPr/>
            </a:p>
          </p:txBody>
        </p:sp>
        <p:sp>
          <p:nvSpPr>
            <p:cNvPr id="37" name="object 44">
              <a:extLst>
                <a:ext uri="{FF2B5EF4-FFF2-40B4-BE49-F238E27FC236}">
                  <a16:creationId xmlns:a16="http://schemas.microsoft.com/office/drawing/2014/main" id="{D73CBD66-654F-306F-D074-3A6FCF1795E8}"/>
                </a:ext>
              </a:extLst>
            </p:cNvPr>
            <p:cNvSpPr/>
            <p:nvPr/>
          </p:nvSpPr>
          <p:spPr>
            <a:xfrm>
              <a:off x="722278" y="2883522"/>
              <a:ext cx="3040380" cy="309245"/>
            </a:xfrm>
            <a:custGeom>
              <a:avLst/>
              <a:gdLst/>
              <a:ahLst/>
              <a:cxnLst/>
              <a:rect l="l" t="t" r="r" b="b"/>
              <a:pathLst>
                <a:path w="3040379" h="309244">
                  <a:moveTo>
                    <a:pt x="75704" y="309232"/>
                  </a:move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close/>
                </a:path>
              </a:pathLst>
            </a:custGeom>
            <a:ln w="12699">
              <a:solidFill>
                <a:srgbClr val="231F20"/>
              </a:solidFill>
            </a:ln>
          </p:spPr>
          <p:txBody>
            <a:bodyPr wrap="square" lIns="0" tIns="0" rIns="0" bIns="0" rtlCol="0"/>
            <a:lstStyle/>
            <a:p>
              <a:endParaRPr/>
            </a:p>
          </p:txBody>
        </p:sp>
        <p:sp>
          <p:nvSpPr>
            <p:cNvPr id="38" name="object 45">
              <a:extLst>
                <a:ext uri="{FF2B5EF4-FFF2-40B4-BE49-F238E27FC236}">
                  <a16:creationId xmlns:a16="http://schemas.microsoft.com/office/drawing/2014/main" id="{0DD93BF8-F748-33C6-F56E-1A7C3627B845}"/>
                </a:ext>
              </a:extLst>
            </p:cNvPr>
            <p:cNvSpPr/>
            <p:nvPr/>
          </p:nvSpPr>
          <p:spPr>
            <a:xfrm>
              <a:off x="722278" y="2883522"/>
              <a:ext cx="349885" cy="309245"/>
            </a:xfrm>
            <a:custGeom>
              <a:avLst/>
              <a:gdLst/>
              <a:ahLst/>
              <a:cxnLst/>
              <a:rect l="l" t="t" r="r" b="b"/>
              <a:pathLst>
                <a:path w="349884" h="309244">
                  <a:moveTo>
                    <a:pt x="349364"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349364" y="309232"/>
                  </a:lnTo>
                  <a:lnTo>
                    <a:pt x="349364" y="0"/>
                  </a:lnTo>
                  <a:close/>
                </a:path>
              </a:pathLst>
            </a:custGeom>
            <a:solidFill>
              <a:srgbClr val="1E3145"/>
            </a:solidFill>
          </p:spPr>
          <p:txBody>
            <a:bodyPr wrap="square" lIns="0" tIns="0" rIns="0" bIns="0" rtlCol="0"/>
            <a:lstStyle/>
            <a:p>
              <a:endParaRPr/>
            </a:p>
          </p:txBody>
        </p:sp>
        <p:pic>
          <p:nvPicPr>
            <p:cNvPr id="39" name="object 46">
              <a:extLst>
                <a:ext uri="{FF2B5EF4-FFF2-40B4-BE49-F238E27FC236}">
                  <a16:creationId xmlns:a16="http://schemas.microsoft.com/office/drawing/2014/main" id="{96170C7A-1498-BFB9-AAAC-3816F8C2EA20}"/>
                </a:ext>
              </a:extLst>
            </p:cNvPr>
            <p:cNvPicPr/>
            <p:nvPr/>
          </p:nvPicPr>
          <p:blipFill>
            <a:blip r:embed="rId10" cstate="print"/>
            <a:stretch>
              <a:fillRect/>
            </a:stretch>
          </p:blipFill>
          <p:spPr>
            <a:xfrm>
              <a:off x="1071641" y="2883526"/>
              <a:ext cx="191780" cy="309228"/>
            </a:xfrm>
            <a:prstGeom prst="rect">
              <a:avLst/>
            </a:prstGeom>
          </p:spPr>
        </p:pic>
        <p:sp>
          <p:nvSpPr>
            <p:cNvPr id="40" name="object 47">
              <a:extLst>
                <a:ext uri="{FF2B5EF4-FFF2-40B4-BE49-F238E27FC236}">
                  <a16:creationId xmlns:a16="http://schemas.microsoft.com/office/drawing/2014/main" id="{57FB2086-CA39-20D0-ACD5-B3255864D4DF}"/>
                </a:ext>
              </a:extLst>
            </p:cNvPr>
            <p:cNvSpPr/>
            <p:nvPr/>
          </p:nvSpPr>
          <p:spPr>
            <a:xfrm>
              <a:off x="722278" y="3255937"/>
              <a:ext cx="3040380" cy="309245"/>
            </a:xfrm>
            <a:custGeom>
              <a:avLst/>
              <a:gdLst/>
              <a:ahLst/>
              <a:cxnLst/>
              <a:rect l="l" t="t" r="r" b="b"/>
              <a:pathLst>
                <a:path w="3040379" h="309245">
                  <a:moveTo>
                    <a:pt x="2983293"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close/>
                </a:path>
              </a:pathLst>
            </a:custGeom>
            <a:solidFill>
              <a:srgbClr val="ECEBEB"/>
            </a:solidFill>
          </p:spPr>
          <p:txBody>
            <a:bodyPr wrap="square" lIns="0" tIns="0" rIns="0" bIns="0" rtlCol="0"/>
            <a:lstStyle/>
            <a:p>
              <a:endParaRPr/>
            </a:p>
          </p:txBody>
        </p:sp>
        <p:sp>
          <p:nvSpPr>
            <p:cNvPr id="41" name="object 48">
              <a:extLst>
                <a:ext uri="{FF2B5EF4-FFF2-40B4-BE49-F238E27FC236}">
                  <a16:creationId xmlns:a16="http://schemas.microsoft.com/office/drawing/2014/main" id="{FA800CB6-3A78-CDBE-4078-9AA09910C407}"/>
                </a:ext>
              </a:extLst>
            </p:cNvPr>
            <p:cNvSpPr/>
            <p:nvPr/>
          </p:nvSpPr>
          <p:spPr>
            <a:xfrm>
              <a:off x="722278" y="3255937"/>
              <a:ext cx="3040380" cy="309245"/>
            </a:xfrm>
            <a:custGeom>
              <a:avLst/>
              <a:gdLst/>
              <a:ahLst/>
              <a:cxnLst/>
              <a:rect l="l" t="t" r="r" b="b"/>
              <a:pathLst>
                <a:path w="3040379" h="309245">
                  <a:moveTo>
                    <a:pt x="75704" y="309232"/>
                  </a:move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close/>
                </a:path>
              </a:pathLst>
            </a:custGeom>
            <a:ln w="12699">
              <a:solidFill>
                <a:srgbClr val="231F20"/>
              </a:solidFill>
            </a:ln>
          </p:spPr>
          <p:txBody>
            <a:bodyPr wrap="square" lIns="0" tIns="0" rIns="0" bIns="0" rtlCol="0"/>
            <a:lstStyle/>
            <a:p>
              <a:endParaRPr/>
            </a:p>
          </p:txBody>
        </p:sp>
        <p:sp>
          <p:nvSpPr>
            <p:cNvPr id="42" name="object 49">
              <a:extLst>
                <a:ext uri="{FF2B5EF4-FFF2-40B4-BE49-F238E27FC236}">
                  <a16:creationId xmlns:a16="http://schemas.microsoft.com/office/drawing/2014/main" id="{AED640B6-4846-CA66-B9FA-02802F9BD430}"/>
                </a:ext>
              </a:extLst>
            </p:cNvPr>
            <p:cNvSpPr/>
            <p:nvPr/>
          </p:nvSpPr>
          <p:spPr>
            <a:xfrm>
              <a:off x="722278" y="3255937"/>
              <a:ext cx="349885" cy="309245"/>
            </a:xfrm>
            <a:custGeom>
              <a:avLst/>
              <a:gdLst/>
              <a:ahLst/>
              <a:cxnLst/>
              <a:rect l="l" t="t" r="r" b="b"/>
              <a:pathLst>
                <a:path w="349884" h="309245">
                  <a:moveTo>
                    <a:pt x="349364"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349364" y="309232"/>
                  </a:lnTo>
                  <a:lnTo>
                    <a:pt x="349364" y="0"/>
                  </a:lnTo>
                  <a:close/>
                </a:path>
              </a:pathLst>
            </a:custGeom>
            <a:solidFill>
              <a:srgbClr val="1E3145"/>
            </a:solidFill>
          </p:spPr>
          <p:txBody>
            <a:bodyPr wrap="square" lIns="0" tIns="0" rIns="0" bIns="0" rtlCol="0"/>
            <a:lstStyle/>
            <a:p>
              <a:endParaRPr/>
            </a:p>
          </p:txBody>
        </p:sp>
        <p:pic>
          <p:nvPicPr>
            <p:cNvPr id="43" name="object 50">
              <a:extLst>
                <a:ext uri="{FF2B5EF4-FFF2-40B4-BE49-F238E27FC236}">
                  <a16:creationId xmlns:a16="http://schemas.microsoft.com/office/drawing/2014/main" id="{F273A047-E3E2-EB39-4DE4-284D3F6B7767}"/>
                </a:ext>
              </a:extLst>
            </p:cNvPr>
            <p:cNvPicPr/>
            <p:nvPr/>
          </p:nvPicPr>
          <p:blipFill>
            <a:blip r:embed="rId11" cstate="print"/>
            <a:stretch>
              <a:fillRect/>
            </a:stretch>
          </p:blipFill>
          <p:spPr>
            <a:xfrm>
              <a:off x="1071641" y="3255941"/>
              <a:ext cx="191780" cy="309228"/>
            </a:xfrm>
            <a:prstGeom prst="rect">
              <a:avLst/>
            </a:prstGeom>
          </p:spPr>
        </p:pic>
        <p:sp>
          <p:nvSpPr>
            <p:cNvPr id="44" name="object 51">
              <a:extLst>
                <a:ext uri="{FF2B5EF4-FFF2-40B4-BE49-F238E27FC236}">
                  <a16:creationId xmlns:a16="http://schemas.microsoft.com/office/drawing/2014/main" id="{CE00888D-88F6-8870-4981-EF59B613BEE2}"/>
                </a:ext>
              </a:extLst>
            </p:cNvPr>
            <p:cNvSpPr/>
            <p:nvPr/>
          </p:nvSpPr>
          <p:spPr>
            <a:xfrm>
              <a:off x="722278" y="3628339"/>
              <a:ext cx="3040380" cy="309245"/>
            </a:xfrm>
            <a:custGeom>
              <a:avLst/>
              <a:gdLst/>
              <a:ahLst/>
              <a:cxnLst/>
              <a:rect l="l" t="t" r="r" b="b"/>
              <a:pathLst>
                <a:path w="3040379" h="309245">
                  <a:moveTo>
                    <a:pt x="2983293"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close/>
                </a:path>
              </a:pathLst>
            </a:custGeom>
            <a:solidFill>
              <a:srgbClr val="ECEBEB"/>
            </a:solidFill>
          </p:spPr>
          <p:txBody>
            <a:bodyPr wrap="square" lIns="0" tIns="0" rIns="0" bIns="0" rtlCol="0"/>
            <a:lstStyle/>
            <a:p>
              <a:endParaRPr/>
            </a:p>
          </p:txBody>
        </p:sp>
        <p:sp>
          <p:nvSpPr>
            <p:cNvPr id="70" name="object 52">
              <a:extLst>
                <a:ext uri="{FF2B5EF4-FFF2-40B4-BE49-F238E27FC236}">
                  <a16:creationId xmlns:a16="http://schemas.microsoft.com/office/drawing/2014/main" id="{235C83FB-CE1C-0D55-40C5-814DB8D1810D}"/>
                </a:ext>
              </a:extLst>
            </p:cNvPr>
            <p:cNvSpPr/>
            <p:nvPr/>
          </p:nvSpPr>
          <p:spPr>
            <a:xfrm>
              <a:off x="722278" y="3628339"/>
              <a:ext cx="3040380" cy="309245"/>
            </a:xfrm>
            <a:custGeom>
              <a:avLst/>
              <a:gdLst/>
              <a:ahLst/>
              <a:cxnLst/>
              <a:rect l="l" t="t" r="r" b="b"/>
              <a:pathLst>
                <a:path w="3040379" h="309245">
                  <a:moveTo>
                    <a:pt x="75704" y="309232"/>
                  </a:move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close/>
                </a:path>
              </a:pathLst>
            </a:custGeom>
            <a:ln w="12699">
              <a:solidFill>
                <a:srgbClr val="231F20"/>
              </a:solidFill>
            </a:ln>
          </p:spPr>
          <p:txBody>
            <a:bodyPr wrap="square" lIns="0" tIns="0" rIns="0" bIns="0" rtlCol="0"/>
            <a:lstStyle/>
            <a:p>
              <a:endParaRPr/>
            </a:p>
          </p:txBody>
        </p:sp>
        <p:sp>
          <p:nvSpPr>
            <p:cNvPr id="71" name="object 53">
              <a:extLst>
                <a:ext uri="{FF2B5EF4-FFF2-40B4-BE49-F238E27FC236}">
                  <a16:creationId xmlns:a16="http://schemas.microsoft.com/office/drawing/2014/main" id="{171C8C8B-87FD-8173-0D98-2571D86BE039}"/>
                </a:ext>
              </a:extLst>
            </p:cNvPr>
            <p:cNvSpPr/>
            <p:nvPr/>
          </p:nvSpPr>
          <p:spPr>
            <a:xfrm>
              <a:off x="722278" y="3628339"/>
              <a:ext cx="349885" cy="309245"/>
            </a:xfrm>
            <a:custGeom>
              <a:avLst/>
              <a:gdLst/>
              <a:ahLst/>
              <a:cxnLst/>
              <a:rect l="l" t="t" r="r" b="b"/>
              <a:pathLst>
                <a:path w="349884" h="309245">
                  <a:moveTo>
                    <a:pt x="349364"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349364" y="309232"/>
                  </a:lnTo>
                  <a:lnTo>
                    <a:pt x="349364" y="0"/>
                  </a:lnTo>
                  <a:close/>
                </a:path>
              </a:pathLst>
            </a:custGeom>
            <a:solidFill>
              <a:srgbClr val="1E3145"/>
            </a:solidFill>
          </p:spPr>
          <p:txBody>
            <a:bodyPr wrap="square" lIns="0" tIns="0" rIns="0" bIns="0" rtlCol="0"/>
            <a:lstStyle/>
            <a:p>
              <a:endParaRPr/>
            </a:p>
          </p:txBody>
        </p:sp>
        <p:pic>
          <p:nvPicPr>
            <p:cNvPr id="72" name="object 54">
              <a:extLst>
                <a:ext uri="{FF2B5EF4-FFF2-40B4-BE49-F238E27FC236}">
                  <a16:creationId xmlns:a16="http://schemas.microsoft.com/office/drawing/2014/main" id="{ECC3F90B-3AAF-B77E-C289-D50B81B31C6B}"/>
                </a:ext>
              </a:extLst>
            </p:cNvPr>
            <p:cNvPicPr/>
            <p:nvPr/>
          </p:nvPicPr>
          <p:blipFill>
            <a:blip r:embed="rId11" cstate="print"/>
            <a:stretch>
              <a:fillRect/>
            </a:stretch>
          </p:blipFill>
          <p:spPr>
            <a:xfrm>
              <a:off x="1071641" y="3628356"/>
              <a:ext cx="191780" cy="309215"/>
            </a:xfrm>
            <a:prstGeom prst="rect">
              <a:avLst/>
            </a:prstGeom>
          </p:spPr>
        </p:pic>
        <p:sp>
          <p:nvSpPr>
            <p:cNvPr id="73" name="object 55">
              <a:extLst>
                <a:ext uri="{FF2B5EF4-FFF2-40B4-BE49-F238E27FC236}">
                  <a16:creationId xmlns:a16="http://schemas.microsoft.com/office/drawing/2014/main" id="{8F3D4B62-C5C7-5C02-1F72-F847491BC0BF}"/>
                </a:ext>
              </a:extLst>
            </p:cNvPr>
            <p:cNvSpPr/>
            <p:nvPr/>
          </p:nvSpPr>
          <p:spPr>
            <a:xfrm>
              <a:off x="722278" y="4000754"/>
              <a:ext cx="3040380" cy="646543"/>
            </a:xfrm>
            <a:custGeom>
              <a:avLst/>
              <a:gdLst/>
              <a:ahLst/>
              <a:cxnLst/>
              <a:rect l="l" t="t" r="r" b="b"/>
              <a:pathLst>
                <a:path w="3040379" h="309245">
                  <a:moveTo>
                    <a:pt x="2983293" y="0"/>
                  </a:move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close/>
                </a:path>
              </a:pathLst>
            </a:custGeom>
            <a:solidFill>
              <a:srgbClr val="ECEBEB"/>
            </a:solidFill>
          </p:spPr>
          <p:txBody>
            <a:bodyPr wrap="square" lIns="0" tIns="0" rIns="0" bIns="0" rtlCol="0"/>
            <a:lstStyle/>
            <a:p>
              <a:endParaRPr dirty="0"/>
            </a:p>
          </p:txBody>
        </p:sp>
        <p:sp>
          <p:nvSpPr>
            <p:cNvPr id="74" name="object 56">
              <a:extLst>
                <a:ext uri="{FF2B5EF4-FFF2-40B4-BE49-F238E27FC236}">
                  <a16:creationId xmlns:a16="http://schemas.microsoft.com/office/drawing/2014/main" id="{0FB71461-6D83-C91D-C04F-60562DCF9675}"/>
                </a:ext>
              </a:extLst>
            </p:cNvPr>
            <p:cNvSpPr/>
            <p:nvPr/>
          </p:nvSpPr>
          <p:spPr>
            <a:xfrm>
              <a:off x="722278" y="4000754"/>
              <a:ext cx="3040380" cy="309245"/>
            </a:xfrm>
            <a:custGeom>
              <a:avLst/>
              <a:gdLst/>
              <a:ahLst/>
              <a:cxnLst/>
              <a:rect l="l" t="t" r="r" b="b"/>
              <a:pathLst>
                <a:path w="3040379" h="309245">
                  <a:moveTo>
                    <a:pt x="75704" y="309232"/>
                  </a:moveTo>
                  <a:lnTo>
                    <a:pt x="2983293" y="309232"/>
                  </a:lnTo>
                  <a:lnTo>
                    <a:pt x="3005438" y="304760"/>
                  </a:lnTo>
                  <a:lnTo>
                    <a:pt x="3023523" y="292566"/>
                  </a:lnTo>
                  <a:lnTo>
                    <a:pt x="3035717" y="274481"/>
                  </a:lnTo>
                  <a:lnTo>
                    <a:pt x="3040189" y="252336"/>
                  </a:lnTo>
                  <a:lnTo>
                    <a:pt x="3040189" y="56895"/>
                  </a:lnTo>
                  <a:lnTo>
                    <a:pt x="3035717" y="34750"/>
                  </a:lnTo>
                  <a:lnTo>
                    <a:pt x="3023523" y="16665"/>
                  </a:lnTo>
                  <a:lnTo>
                    <a:pt x="3005438" y="4471"/>
                  </a:lnTo>
                  <a:lnTo>
                    <a:pt x="2983293" y="0"/>
                  </a:lnTo>
                  <a:lnTo>
                    <a:pt x="75704" y="0"/>
                  </a:lnTo>
                  <a:lnTo>
                    <a:pt x="46237" y="5949"/>
                  </a:lnTo>
                  <a:lnTo>
                    <a:pt x="22174" y="22175"/>
                  </a:lnTo>
                  <a:lnTo>
                    <a:pt x="5949" y="46243"/>
                  </a:lnTo>
                  <a:lnTo>
                    <a:pt x="0" y="75717"/>
                  </a:lnTo>
                  <a:lnTo>
                    <a:pt x="0" y="233527"/>
                  </a:lnTo>
                  <a:lnTo>
                    <a:pt x="5949" y="262994"/>
                  </a:lnTo>
                  <a:lnTo>
                    <a:pt x="22174" y="287058"/>
                  </a:lnTo>
                  <a:lnTo>
                    <a:pt x="46237" y="303282"/>
                  </a:lnTo>
                  <a:lnTo>
                    <a:pt x="75704" y="309232"/>
                  </a:lnTo>
                  <a:close/>
                </a:path>
              </a:pathLst>
            </a:custGeom>
            <a:ln w="12699">
              <a:solidFill>
                <a:srgbClr val="231F20"/>
              </a:solidFill>
            </a:ln>
          </p:spPr>
          <p:txBody>
            <a:bodyPr wrap="square" lIns="0" tIns="0" rIns="0" bIns="0" rtlCol="0"/>
            <a:lstStyle/>
            <a:p>
              <a:endParaRPr/>
            </a:p>
          </p:txBody>
        </p:sp>
        <p:sp>
          <p:nvSpPr>
            <p:cNvPr id="75" name="object 57">
              <a:extLst>
                <a:ext uri="{FF2B5EF4-FFF2-40B4-BE49-F238E27FC236}">
                  <a16:creationId xmlns:a16="http://schemas.microsoft.com/office/drawing/2014/main" id="{552349AA-52EE-941E-DD88-8E65790680E3}"/>
                </a:ext>
              </a:extLst>
            </p:cNvPr>
            <p:cNvSpPr/>
            <p:nvPr/>
          </p:nvSpPr>
          <p:spPr>
            <a:xfrm>
              <a:off x="722279" y="4000754"/>
              <a:ext cx="349885" cy="309245"/>
            </a:xfrm>
            <a:custGeom>
              <a:avLst/>
              <a:gdLst/>
              <a:ahLst/>
              <a:cxnLst/>
              <a:rect l="l" t="t" r="r" b="b"/>
              <a:pathLst>
                <a:path w="349884" h="309245">
                  <a:moveTo>
                    <a:pt x="349364" y="0"/>
                  </a:moveTo>
                  <a:lnTo>
                    <a:pt x="75704" y="0"/>
                  </a:lnTo>
                  <a:lnTo>
                    <a:pt x="46237" y="5949"/>
                  </a:lnTo>
                  <a:lnTo>
                    <a:pt x="22174" y="22175"/>
                  </a:lnTo>
                  <a:lnTo>
                    <a:pt x="5949" y="46243"/>
                  </a:lnTo>
                  <a:lnTo>
                    <a:pt x="0" y="75717"/>
                  </a:lnTo>
                  <a:lnTo>
                    <a:pt x="0" y="233514"/>
                  </a:lnTo>
                  <a:lnTo>
                    <a:pt x="5949" y="262989"/>
                  </a:lnTo>
                  <a:lnTo>
                    <a:pt x="22174" y="287056"/>
                  </a:lnTo>
                  <a:lnTo>
                    <a:pt x="46237" y="303282"/>
                  </a:lnTo>
                  <a:lnTo>
                    <a:pt x="75704" y="309232"/>
                  </a:lnTo>
                  <a:lnTo>
                    <a:pt x="349364" y="309232"/>
                  </a:lnTo>
                  <a:lnTo>
                    <a:pt x="349364" y="0"/>
                  </a:lnTo>
                  <a:close/>
                </a:path>
              </a:pathLst>
            </a:custGeom>
            <a:solidFill>
              <a:srgbClr val="1E3145"/>
            </a:solidFill>
          </p:spPr>
          <p:txBody>
            <a:bodyPr wrap="square" lIns="0" tIns="0" rIns="0" bIns="0" rtlCol="0"/>
            <a:lstStyle/>
            <a:p>
              <a:endParaRPr/>
            </a:p>
          </p:txBody>
        </p:sp>
        <p:pic>
          <p:nvPicPr>
            <p:cNvPr id="76" name="object 58">
              <a:extLst>
                <a:ext uri="{FF2B5EF4-FFF2-40B4-BE49-F238E27FC236}">
                  <a16:creationId xmlns:a16="http://schemas.microsoft.com/office/drawing/2014/main" id="{643E8C34-28F0-C8A6-FAE0-3190CAD6D231}"/>
                </a:ext>
              </a:extLst>
            </p:cNvPr>
            <p:cNvPicPr/>
            <p:nvPr/>
          </p:nvPicPr>
          <p:blipFill>
            <a:blip r:embed="rId11" cstate="print"/>
            <a:stretch>
              <a:fillRect/>
            </a:stretch>
          </p:blipFill>
          <p:spPr>
            <a:xfrm>
              <a:off x="1071641" y="4000758"/>
              <a:ext cx="191780" cy="309228"/>
            </a:xfrm>
            <a:prstGeom prst="rect">
              <a:avLst/>
            </a:prstGeom>
          </p:spPr>
        </p:pic>
        <p:pic>
          <p:nvPicPr>
            <p:cNvPr id="77" name="object 59">
              <a:extLst>
                <a:ext uri="{FF2B5EF4-FFF2-40B4-BE49-F238E27FC236}">
                  <a16:creationId xmlns:a16="http://schemas.microsoft.com/office/drawing/2014/main" id="{9466ABC6-73E3-BC79-0FB3-1DF92886648C}"/>
                </a:ext>
              </a:extLst>
            </p:cNvPr>
            <p:cNvPicPr/>
            <p:nvPr/>
          </p:nvPicPr>
          <p:blipFill>
            <a:blip r:embed="rId12" cstate="print"/>
            <a:stretch>
              <a:fillRect/>
            </a:stretch>
          </p:blipFill>
          <p:spPr>
            <a:xfrm>
              <a:off x="815406" y="2937345"/>
              <a:ext cx="223073" cy="200279"/>
            </a:xfrm>
            <a:prstGeom prst="rect">
              <a:avLst/>
            </a:prstGeom>
          </p:spPr>
        </p:pic>
        <p:pic>
          <p:nvPicPr>
            <p:cNvPr id="78" name="object 60">
              <a:extLst>
                <a:ext uri="{FF2B5EF4-FFF2-40B4-BE49-F238E27FC236}">
                  <a16:creationId xmlns:a16="http://schemas.microsoft.com/office/drawing/2014/main" id="{EB69479F-A12B-2372-64FC-98758E4C2732}"/>
                </a:ext>
              </a:extLst>
            </p:cNvPr>
            <p:cNvPicPr/>
            <p:nvPr/>
          </p:nvPicPr>
          <p:blipFill>
            <a:blip r:embed="rId13" cstate="print"/>
            <a:stretch>
              <a:fillRect/>
            </a:stretch>
          </p:blipFill>
          <p:spPr>
            <a:xfrm>
              <a:off x="814390" y="3299473"/>
              <a:ext cx="223073" cy="200279"/>
            </a:xfrm>
            <a:prstGeom prst="rect">
              <a:avLst/>
            </a:prstGeom>
          </p:spPr>
        </p:pic>
        <p:pic>
          <p:nvPicPr>
            <p:cNvPr id="79" name="object 61">
              <a:extLst>
                <a:ext uri="{FF2B5EF4-FFF2-40B4-BE49-F238E27FC236}">
                  <a16:creationId xmlns:a16="http://schemas.microsoft.com/office/drawing/2014/main" id="{B46ADE82-42B7-9544-A1E2-541B1892D942}"/>
                </a:ext>
              </a:extLst>
            </p:cNvPr>
            <p:cNvPicPr/>
            <p:nvPr/>
          </p:nvPicPr>
          <p:blipFill>
            <a:blip r:embed="rId14" cstate="print"/>
            <a:stretch>
              <a:fillRect/>
            </a:stretch>
          </p:blipFill>
          <p:spPr>
            <a:xfrm>
              <a:off x="815406" y="3666947"/>
              <a:ext cx="223073" cy="200291"/>
            </a:xfrm>
            <a:prstGeom prst="rect">
              <a:avLst/>
            </a:prstGeom>
          </p:spPr>
        </p:pic>
        <p:pic>
          <p:nvPicPr>
            <p:cNvPr id="80" name="object 62">
              <a:extLst>
                <a:ext uri="{FF2B5EF4-FFF2-40B4-BE49-F238E27FC236}">
                  <a16:creationId xmlns:a16="http://schemas.microsoft.com/office/drawing/2014/main" id="{33648C77-3095-ECDE-A1DE-940D36B7A0EA}"/>
                </a:ext>
              </a:extLst>
            </p:cNvPr>
            <p:cNvPicPr/>
            <p:nvPr/>
          </p:nvPicPr>
          <p:blipFill>
            <a:blip r:embed="rId15" cstate="print"/>
            <a:stretch>
              <a:fillRect/>
            </a:stretch>
          </p:blipFill>
          <p:spPr>
            <a:xfrm>
              <a:off x="815406" y="4054576"/>
              <a:ext cx="223073" cy="200291"/>
            </a:xfrm>
            <a:prstGeom prst="rect">
              <a:avLst/>
            </a:prstGeom>
          </p:spPr>
        </p:pic>
      </p:grpSp>
      <p:sp>
        <p:nvSpPr>
          <p:cNvPr id="81" name="object 63">
            <a:extLst>
              <a:ext uri="{FF2B5EF4-FFF2-40B4-BE49-F238E27FC236}">
                <a16:creationId xmlns:a16="http://schemas.microsoft.com/office/drawing/2014/main" id="{6C144B88-BBDB-A756-2054-3D3197D2D24D}"/>
              </a:ext>
            </a:extLst>
          </p:cNvPr>
          <p:cNvSpPr txBox="1"/>
          <p:nvPr/>
        </p:nvSpPr>
        <p:spPr>
          <a:xfrm>
            <a:off x="1756958" y="3979477"/>
            <a:ext cx="2552872" cy="1044710"/>
          </a:xfrm>
          <a:prstGeom prst="rect">
            <a:avLst/>
          </a:prstGeom>
        </p:spPr>
        <p:txBody>
          <a:bodyPr vert="horz" wrap="square" lIns="0" tIns="17145" rIns="0" bIns="0" rtlCol="0">
            <a:spAutoFit/>
          </a:bodyPr>
          <a:lstStyle/>
          <a:p>
            <a:pPr marL="22860" marR="180975">
              <a:lnSpc>
                <a:spcPts val="1070"/>
              </a:lnSpc>
              <a:spcBef>
                <a:spcPts val="135"/>
              </a:spcBef>
            </a:pPr>
            <a:r>
              <a:rPr sz="900" spc="-35" dirty="0">
                <a:solidFill>
                  <a:srgbClr val="231F20"/>
                </a:solidFill>
                <a:latin typeface="Verdana"/>
                <a:cs typeface="Verdana"/>
              </a:rPr>
              <a:t>Ser</a:t>
            </a:r>
            <a:r>
              <a:rPr sz="900" spc="-85" dirty="0">
                <a:solidFill>
                  <a:srgbClr val="231F20"/>
                </a:solidFill>
                <a:latin typeface="Verdana"/>
                <a:cs typeface="Verdana"/>
              </a:rPr>
              <a:t> </a:t>
            </a:r>
            <a:r>
              <a:rPr sz="900" spc="-10" dirty="0">
                <a:solidFill>
                  <a:srgbClr val="231F20"/>
                </a:solidFill>
                <a:latin typeface="Verdana"/>
                <a:cs typeface="Verdana"/>
              </a:rPr>
              <a:t>proveedores</a:t>
            </a:r>
            <a:r>
              <a:rPr sz="900" spc="-85" dirty="0">
                <a:solidFill>
                  <a:srgbClr val="231F20"/>
                </a:solidFill>
                <a:latin typeface="Verdana"/>
                <a:cs typeface="Verdana"/>
              </a:rPr>
              <a:t> </a:t>
            </a:r>
            <a:r>
              <a:rPr sz="900" spc="20" dirty="0">
                <a:solidFill>
                  <a:srgbClr val="231F20"/>
                </a:solidFill>
                <a:latin typeface="Verdana"/>
                <a:cs typeface="Verdana"/>
              </a:rPr>
              <a:t>de</a:t>
            </a:r>
            <a:r>
              <a:rPr sz="900" spc="-85" dirty="0">
                <a:solidFill>
                  <a:srgbClr val="231F20"/>
                </a:solidFill>
                <a:latin typeface="Verdana"/>
                <a:cs typeface="Verdana"/>
              </a:rPr>
              <a:t> </a:t>
            </a:r>
            <a:r>
              <a:rPr sz="900" spc="5" dirty="0">
                <a:solidFill>
                  <a:srgbClr val="231F20"/>
                </a:solidFill>
                <a:latin typeface="Verdana"/>
                <a:cs typeface="Verdana"/>
              </a:rPr>
              <a:t>origen</a:t>
            </a:r>
            <a:r>
              <a:rPr sz="900" spc="-85" dirty="0">
                <a:solidFill>
                  <a:srgbClr val="231F20"/>
                </a:solidFill>
                <a:latin typeface="Verdana"/>
                <a:cs typeface="Verdana"/>
              </a:rPr>
              <a:t> </a:t>
            </a:r>
            <a:r>
              <a:rPr sz="900" dirty="0">
                <a:solidFill>
                  <a:srgbClr val="231F20"/>
                </a:solidFill>
                <a:latin typeface="Verdana"/>
                <a:cs typeface="Verdana"/>
              </a:rPr>
              <a:t>local</a:t>
            </a:r>
            <a:r>
              <a:rPr sz="900" spc="-85" dirty="0">
                <a:solidFill>
                  <a:srgbClr val="231F20"/>
                </a:solidFill>
                <a:latin typeface="Verdana"/>
                <a:cs typeface="Verdana"/>
              </a:rPr>
              <a:t> </a:t>
            </a:r>
            <a:r>
              <a:rPr sz="900" spc="-15" dirty="0">
                <a:solidFill>
                  <a:srgbClr val="231F20"/>
                </a:solidFill>
                <a:latin typeface="Verdana"/>
                <a:cs typeface="Verdana"/>
              </a:rPr>
              <a:t>a</a:t>
            </a:r>
            <a:r>
              <a:rPr sz="900" spc="-85" dirty="0">
                <a:solidFill>
                  <a:srgbClr val="231F20"/>
                </a:solidFill>
                <a:latin typeface="Verdana"/>
                <a:cs typeface="Verdana"/>
              </a:rPr>
              <a:t> </a:t>
            </a:r>
            <a:r>
              <a:rPr sz="900" spc="-15" dirty="0">
                <a:solidFill>
                  <a:srgbClr val="231F20"/>
                </a:solidFill>
                <a:latin typeface="Verdana"/>
                <a:cs typeface="Verdana"/>
              </a:rPr>
              <a:t>la</a:t>
            </a:r>
            <a:r>
              <a:rPr sz="900" spc="-85" dirty="0">
                <a:solidFill>
                  <a:srgbClr val="231F20"/>
                </a:solidFill>
                <a:latin typeface="Verdana"/>
                <a:cs typeface="Verdana"/>
              </a:rPr>
              <a:t> </a:t>
            </a:r>
            <a:r>
              <a:rPr sz="900" dirty="0">
                <a:solidFill>
                  <a:srgbClr val="231F20"/>
                </a:solidFill>
                <a:latin typeface="Verdana"/>
                <a:cs typeface="Verdana"/>
              </a:rPr>
              <a:t>obra</a:t>
            </a:r>
            <a:r>
              <a:rPr sz="900" spc="-85" dirty="0">
                <a:solidFill>
                  <a:srgbClr val="231F20"/>
                </a:solidFill>
                <a:latin typeface="Verdana"/>
                <a:cs typeface="Verdana"/>
              </a:rPr>
              <a:t> </a:t>
            </a:r>
            <a:r>
              <a:rPr sz="900" spc="10" dirty="0">
                <a:solidFill>
                  <a:srgbClr val="231F20"/>
                </a:solidFill>
                <a:latin typeface="Verdana"/>
                <a:cs typeface="Verdana"/>
              </a:rPr>
              <a:t>o </a:t>
            </a:r>
            <a:r>
              <a:rPr sz="900" spc="-300" dirty="0">
                <a:solidFill>
                  <a:srgbClr val="231F20"/>
                </a:solidFill>
                <a:latin typeface="Verdana"/>
                <a:cs typeface="Verdana"/>
              </a:rPr>
              <a:t> </a:t>
            </a:r>
            <a:r>
              <a:rPr sz="900" spc="20" dirty="0">
                <a:solidFill>
                  <a:srgbClr val="231F20"/>
                </a:solidFill>
                <a:latin typeface="Verdana"/>
                <a:cs typeface="Verdana"/>
              </a:rPr>
              <a:t>c</a:t>
            </a:r>
            <a:r>
              <a:rPr sz="900" spc="5" dirty="0">
                <a:solidFill>
                  <a:srgbClr val="231F20"/>
                </a:solidFill>
                <a:latin typeface="Verdana"/>
                <a:cs typeface="Verdana"/>
              </a:rPr>
              <a:t>ont</a:t>
            </a:r>
            <a:r>
              <a:rPr sz="900" spc="-5" dirty="0">
                <a:solidFill>
                  <a:srgbClr val="231F20"/>
                </a:solidFill>
                <a:latin typeface="Verdana"/>
                <a:cs typeface="Verdana"/>
              </a:rPr>
              <a:t>ra</a:t>
            </a:r>
            <a:r>
              <a:rPr sz="900" spc="-25" dirty="0">
                <a:solidFill>
                  <a:srgbClr val="231F20"/>
                </a:solidFill>
                <a:latin typeface="Verdana"/>
                <a:cs typeface="Verdana"/>
              </a:rPr>
              <a:t>t</a:t>
            </a:r>
            <a:r>
              <a:rPr sz="900" spc="10" dirty="0">
                <a:solidFill>
                  <a:srgbClr val="231F20"/>
                </a:solidFill>
                <a:latin typeface="Verdana"/>
                <a:cs typeface="Verdana"/>
              </a:rPr>
              <a:t>o</a:t>
            </a:r>
            <a:r>
              <a:rPr sz="900" spc="-85" dirty="0">
                <a:solidFill>
                  <a:srgbClr val="231F20"/>
                </a:solidFill>
                <a:latin typeface="Verdana"/>
                <a:cs typeface="Verdana"/>
              </a:rPr>
              <a:t> </a:t>
            </a:r>
            <a:r>
              <a:rPr sz="900" spc="15" dirty="0">
                <a:solidFill>
                  <a:srgbClr val="231F20"/>
                </a:solidFill>
                <a:latin typeface="Verdana"/>
                <a:cs typeface="Verdana"/>
              </a:rPr>
              <a:t>en</a:t>
            </a:r>
            <a:r>
              <a:rPr sz="900" spc="-85" dirty="0">
                <a:solidFill>
                  <a:srgbClr val="231F20"/>
                </a:solidFill>
                <a:latin typeface="Verdana"/>
                <a:cs typeface="Verdana"/>
              </a:rPr>
              <a:t> </a:t>
            </a:r>
            <a:r>
              <a:rPr sz="900" spc="5" dirty="0">
                <a:solidFill>
                  <a:srgbClr val="231F20"/>
                </a:solidFill>
                <a:latin typeface="Verdana"/>
                <a:cs typeface="Verdana"/>
              </a:rPr>
              <a:t>ejecución</a:t>
            </a:r>
            <a:endParaRPr sz="900" dirty="0">
              <a:latin typeface="Verdana"/>
              <a:cs typeface="Verdana"/>
            </a:endParaRPr>
          </a:p>
          <a:p>
            <a:pPr marL="22860" marR="5080">
              <a:lnSpc>
                <a:spcPts val="1070"/>
              </a:lnSpc>
              <a:spcBef>
                <a:spcPts val="790"/>
              </a:spcBef>
            </a:pPr>
            <a:r>
              <a:rPr sz="900" spc="-35" dirty="0">
                <a:solidFill>
                  <a:srgbClr val="231F20"/>
                </a:solidFill>
                <a:latin typeface="Verdana"/>
                <a:cs typeface="Verdana"/>
              </a:rPr>
              <a:t>Ser</a:t>
            </a:r>
            <a:r>
              <a:rPr sz="900" spc="-85" dirty="0">
                <a:solidFill>
                  <a:srgbClr val="231F20"/>
                </a:solidFill>
                <a:latin typeface="Verdana"/>
                <a:cs typeface="Verdana"/>
              </a:rPr>
              <a:t> </a:t>
            </a:r>
            <a:r>
              <a:rPr sz="900" spc="5" dirty="0">
                <a:solidFill>
                  <a:srgbClr val="231F20"/>
                </a:solidFill>
                <a:latin typeface="Verdana"/>
                <a:cs typeface="Verdana"/>
              </a:rPr>
              <a:t>p</a:t>
            </a:r>
            <a:r>
              <a:rPr sz="900" spc="-10" dirty="0">
                <a:solidFill>
                  <a:srgbClr val="231F20"/>
                </a:solidFill>
                <a:latin typeface="Verdana"/>
                <a:cs typeface="Verdana"/>
              </a:rPr>
              <a:t>r</a:t>
            </a:r>
            <a:r>
              <a:rPr sz="900" spc="-5" dirty="0">
                <a:solidFill>
                  <a:srgbClr val="231F20"/>
                </a:solidFill>
                <a:latin typeface="Verdana"/>
                <a:cs typeface="Verdana"/>
              </a:rPr>
              <a:t>o</a:t>
            </a:r>
            <a:r>
              <a:rPr sz="900" spc="-65" dirty="0">
                <a:solidFill>
                  <a:srgbClr val="231F20"/>
                </a:solidFill>
                <a:latin typeface="Verdana"/>
                <a:cs typeface="Verdana"/>
              </a:rPr>
              <a:t>v</a:t>
            </a:r>
            <a:r>
              <a:rPr sz="900" spc="5" dirty="0">
                <a:solidFill>
                  <a:srgbClr val="231F20"/>
                </a:solidFill>
                <a:latin typeface="Verdana"/>
                <a:cs typeface="Verdana"/>
              </a:rPr>
              <a:t>eedo</a:t>
            </a:r>
            <a:r>
              <a:rPr sz="900" spc="-10" dirty="0">
                <a:solidFill>
                  <a:srgbClr val="231F20"/>
                </a:solidFill>
                <a:latin typeface="Verdana"/>
                <a:cs typeface="Verdana"/>
              </a:rPr>
              <a:t>r</a:t>
            </a:r>
            <a:r>
              <a:rPr sz="900" spc="-60" dirty="0">
                <a:solidFill>
                  <a:srgbClr val="231F20"/>
                </a:solidFill>
                <a:latin typeface="Verdana"/>
                <a:cs typeface="Verdana"/>
              </a:rPr>
              <a:t>es,</a:t>
            </a:r>
            <a:r>
              <a:rPr sz="900" spc="-85" dirty="0">
                <a:solidFill>
                  <a:srgbClr val="231F20"/>
                </a:solidFill>
                <a:latin typeface="Verdana"/>
                <a:cs typeface="Verdana"/>
              </a:rPr>
              <a:t> </a:t>
            </a:r>
            <a:r>
              <a:rPr sz="900" spc="20" dirty="0">
                <a:solidFill>
                  <a:srgbClr val="231F20"/>
                </a:solidFill>
                <a:latin typeface="Verdana"/>
                <a:cs typeface="Verdana"/>
              </a:rPr>
              <a:t>emp</a:t>
            </a:r>
            <a:r>
              <a:rPr sz="900" spc="-5" dirty="0">
                <a:solidFill>
                  <a:srgbClr val="231F20"/>
                </a:solidFill>
                <a:latin typeface="Verdana"/>
                <a:cs typeface="Verdana"/>
              </a:rPr>
              <a:t>r</a:t>
            </a:r>
            <a:r>
              <a:rPr sz="900" spc="-20" dirty="0">
                <a:solidFill>
                  <a:srgbClr val="231F20"/>
                </a:solidFill>
                <a:latin typeface="Verdana"/>
                <a:cs typeface="Verdana"/>
              </a:rPr>
              <a:t>esas</a:t>
            </a:r>
            <a:r>
              <a:rPr sz="900" spc="-85" dirty="0">
                <a:solidFill>
                  <a:srgbClr val="231F20"/>
                </a:solidFill>
                <a:latin typeface="Verdana"/>
                <a:cs typeface="Verdana"/>
              </a:rPr>
              <a:t> </a:t>
            </a:r>
            <a:r>
              <a:rPr sz="900" spc="10" dirty="0">
                <a:solidFill>
                  <a:srgbClr val="231F20"/>
                </a:solidFill>
                <a:latin typeface="Verdana"/>
                <a:cs typeface="Verdana"/>
              </a:rPr>
              <a:t>o</a:t>
            </a:r>
            <a:r>
              <a:rPr sz="900" spc="-85" dirty="0">
                <a:solidFill>
                  <a:srgbClr val="231F20"/>
                </a:solidFill>
                <a:latin typeface="Verdana"/>
                <a:cs typeface="Verdana"/>
              </a:rPr>
              <a:t> </a:t>
            </a:r>
            <a:r>
              <a:rPr sz="900" spc="20" dirty="0">
                <a:solidFill>
                  <a:srgbClr val="231F20"/>
                </a:solidFill>
                <a:latin typeface="Verdana"/>
                <a:cs typeface="Verdana"/>
              </a:rPr>
              <a:t>emp</a:t>
            </a:r>
            <a:r>
              <a:rPr sz="900" spc="-5" dirty="0">
                <a:solidFill>
                  <a:srgbClr val="231F20"/>
                </a:solidFill>
                <a:latin typeface="Verdana"/>
                <a:cs typeface="Verdana"/>
              </a:rPr>
              <a:t>r</a:t>
            </a:r>
            <a:r>
              <a:rPr sz="900" spc="15" dirty="0">
                <a:solidFill>
                  <a:srgbClr val="231F20"/>
                </a:solidFill>
                <a:latin typeface="Verdana"/>
                <a:cs typeface="Verdana"/>
              </a:rPr>
              <a:t>endedo</a:t>
            </a:r>
            <a:r>
              <a:rPr sz="900" spc="-5" dirty="0">
                <a:solidFill>
                  <a:srgbClr val="231F20"/>
                </a:solidFill>
                <a:latin typeface="Verdana"/>
                <a:cs typeface="Verdana"/>
              </a:rPr>
              <a:t>r</a:t>
            </a:r>
            <a:r>
              <a:rPr sz="900" spc="-15" dirty="0">
                <a:solidFill>
                  <a:srgbClr val="231F20"/>
                </a:solidFill>
                <a:latin typeface="Verdana"/>
                <a:cs typeface="Verdana"/>
              </a:rPr>
              <a:t>es  </a:t>
            </a:r>
            <a:r>
              <a:rPr sz="900" dirty="0">
                <a:solidFill>
                  <a:srgbClr val="231F20"/>
                </a:solidFill>
                <a:latin typeface="Verdana"/>
                <a:cs typeface="Verdana"/>
              </a:rPr>
              <a:t>lide</a:t>
            </a:r>
            <a:r>
              <a:rPr sz="900" spc="-10" dirty="0">
                <a:solidFill>
                  <a:srgbClr val="231F20"/>
                </a:solidFill>
                <a:latin typeface="Verdana"/>
                <a:cs typeface="Verdana"/>
              </a:rPr>
              <a:t>r</a:t>
            </a:r>
            <a:r>
              <a:rPr sz="900" spc="-15" dirty="0">
                <a:solidFill>
                  <a:srgbClr val="231F20"/>
                </a:solidFill>
                <a:latin typeface="Verdana"/>
                <a:cs typeface="Verdana"/>
              </a:rPr>
              <a:t>a</a:t>
            </a:r>
            <a:r>
              <a:rPr sz="900" spc="5" dirty="0">
                <a:solidFill>
                  <a:srgbClr val="231F20"/>
                </a:solidFill>
                <a:latin typeface="Verdana"/>
                <a:cs typeface="Verdana"/>
              </a:rPr>
              <a:t>dos</a:t>
            </a:r>
            <a:r>
              <a:rPr sz="900" spc="-85" dirty="0">
                <a:solidFill>
                  <a:srgbClr val="231F20"/>
                </a:solidFill>
                <a:latin typeface="Verdana"/>
                <a:cs typeface="Verdana"/>
              </a:rPr>
              <a:t> </a:t>
            </a:r>
            <a:r>
              <a:rPr sz="900" spc="5" dirty="0">
                <a:solidFill>
                  <a:srgbClr val="231F20"/>
                </a:solidFill>
                <a:latin typeface="Verdana"/>
                <a:cs typeface="Verdana"/>
              </a:rPr>
              <a:t>por</a:t>
            </a:r>
            <a:r>
              <a:rPr sz="900" spc="-85" dirty="0">
                <a:solidFill>
                  <a:srgbClr val="231F20"/>
                </a:solidFill>
                <a:latin typeface="Verdana"/>
                <a:cs typeface="Verdana"/>
              </a:rPr>
              <a:t> </a:t>
            </a:r>
            <a:r>
              <a:rPr sz="900" dirty="0">
                <a:solidFill>
                  <a:srgbClr val="231F20"/>
                </a:solidFill>
                <a:latin typeface="Verdana"/>
                <a:cs typeface="Verdana"/>
              </a:rPr>
              <a:t>muje</a:t>
            </a:r>
            <a:r>
              <a:rPr sz="900" spc="-15" dirty="0">
                <a:solidFill>
                  <a:srgbClr val="231F20"/>
                </a:solidFill>
                <a:latin typeface="Verdana"/>
                <a:cs typeface="Verdana"/>
              </a:rPr>
              <a:t>r</a:t>
            </a:r>
            <a:r>
              <a:rPr sz="900" spc="-20" dirty="0">
                <a:solidFill>
                  <a:srgbClr val="231F20"/>
                </a:solidFill>
                <a:latin typeface="Verdana"/>
                <a:cs typeface="Verdana"/>
              </a:rPr>
              <a:t>es</a:t>
            </a:r>
            <a:endParaRPr sz="900" dirty="0">
              <a:latin typeface="Verdana"/>
              <a:cs typeface="Verdana"/>
            </a:endParaRPr>
          </a:p>
          <a:p>
            <a:pPr marL="12700">
              <a:lnSpc>
                <a:spcPts val="1075"/>
              </a:lnSpc>
              <a:spcBef>
                <a:spcPts val="710"/>
              </a:spcBef>
            </a:pPr>
            <a:r>
              <a:rPr sz="900" spc="-35" dirty="0">
                <a:solidFill>
                  <a:srgbClr val="231F20"/>
                </a:solidFill>
                <a:latin typeface="Verdana"/>
                <a:cs typeface="Verdana"/>
              </a:rPr>
              <a:t>Ser</a:t>
            </a:r>
            <a:r>
              <a:rPr sz="900" spc="-85" dirty="0">
                <a:solidFill>
                  <a:srgbClr val="231F20"/>
                </a:solidFill>
                <a:latin typeface="Verdana"/>
                <a:cs typeface="Verdana"/>
              </a:rPr>
              <a:t> </a:t>
            </a:r>
            <a:r>
              <a:rPr sz="900" spc="5" dirty="0">
                <a:solidFill>
                  <a:srgbClr val="231F20"/>
                </a:solidFill>
                <a:latin typeface="Verdana"/>
                <a:cs typeface="Verdana"/>
              </a:rPr>
              <a:t>p</a:t>
            </a:r>
            <a:r>
              <a:rPr sz="900" spc="-10" dirty="0">
                <a:solidFill>
                  <a:srgbClr val="231F20"/>
                </a:solidFill>
                <a:latin typeface="Verdana"/>
                <a:cs typeface="Verdana"/>
              </a:rPr>
              <a:t>r</a:t>
            </a:r>
            <a:r>
              <a:rPr sz="900" spc="-5" dirty="0">
                <a:solidFill>
                  <a:srgbClr val="231F20"/>
                </a:solidFill>
                <a:latin typeface="Verdana"/>
                <a:cs typeface="Verdana"/>
              </a:rPr>
              <a:t>o</a:t>
            </a:r>
            <a:r>
              <a:rPr sz="900" spc="-65" dirty="0">
                <a:solidFill>
                  <a:srgbClr val="231F20"/>
                </a:solidFill>
                <a:latin typeface="Verdana"/>
                <a:cs typeface="Verdana"/>
              </a:rPr>
              <a:t>v</a:t>
            </a:r>
            <a:r>
              <a:rPr sz="900" spc="5" dirty="0">
                <a:solidFill>
                  <a:srgbClr val="231F20"/>
                </a:solidFill>
                <a:latin typeface="Verdana"/>
                <a:cs typeface="Verdana"/>
              </a:rPr>
              <a:t>eedo</a:t>
            </a:r>
            <a:r>
              <a:rPr sz="900" spc="-10" dirty="0">
                <a:solidFill>
                  <a:srgbClr val="231F20"/>
                </a:solidFill>
                <a:latin typeface="Verdana"/>
                <a:cs typeface="Verdana"/>
              </a:rPr>
              <a:t>r</a:t>
            </a:r>
            <a:r>
              <a:rPr sz="900" spc="-60" dirty="0">
                <a:solidFill>
                  <a:srgbClr val="231F20"/>
                </a:solidFill>
                <a:latin typeface="Verdana"/>
                <a:cs typeface="Verdana"/>
              </a:rPr>
              <a:t>es,</a:t>
            </a:r>
            <a:r>
              <a:rPr sz="900" spc="-85" dirty="0">
                <a:solidFill>
                  <a:srgbClr val="231F20"/>
                </a:solidFill>
                <a:latin typeface="Verdana"/>
                <a:cs typeface="Verdana"/>
              </a:rPr>
              <a:t> </a:t>
            </a:r>
            <a:r>
              <a:rPr sz="900" spc="20" dirty="0">
                <a:solidFill>
                  <a:srgbClr val="231F20"/>
                </a:solidFill>
                <a:latin typeface="Verdana"/>
                <a:cs typeface="Verdana"/>
              </a:rPr>
              <a:t>emp</a:t>
            </a:r>
            <a:r>
              <a:rPr sz="900" spc="-5" dirty="0">
                <a:solidFill>
                  <a:srgbClr val="231F20"/>
                </a:solidFill>
                <a:latin typeface="Verdana"/>
                <a:cs typeface="Verdana"/>
              </a:rPr>
              <a:t>r</a:t>
            </a:r>
            <a:r>
              <a:rPr sz="900" spc="-20" dirty="0">
                <a:solidFill>
                  <a:srgbClr val="231F20"/>
                </a:solidFill>
                <a:latin typeface="Verdana"/>
                <a:cs typeface="Verdana"/>
              </a:rPr>
              <a:t>esas</a:t>
            </a:r>
            <a:r>
              <a:rPr sz="900" spc="-85" dirty="0">
                <a:solidFill>
                  <a:srgbClr val="231F20"/>
                </a:solidFill>
                <a:latin typeface="Verdana"/>
                <a:cs typeface="Verdana"/>
              </a:rPr>
              <a:t> </a:t>
            </a:r>
            <a:r>
              <a:rPr sz="900" spc="10" dirty="0">
                <a:solidFill>
                  <a:srgbClr val="231F20"/>
                </a:solidFill>
                <a:latin typeface="Verdana"/>
                <a:cs typeface="Verdana"/>
              </a:rPr>
              <a:t>o</a:t>
            </a:r>
            <a:r>
              <a:rPr sz="900" spc="-85" dirty="0">
                <a:solidFill>
                  <a:srgbClr val="231F20"/>
                </a:solidFill>
                <a:latin typeface="Verdana"/>
                <a:cs typeface="Verdana"/>
              </a:rPr>
              <a:t> </a:t>
            </a:r>
            <a:r>
              <a:rPr sz="900" spc="20" dirty="0" err="1">
                <a:solidFill>
                  <a:srgbClr val="231F20"/>
                </a:solidFill>
                <a:latin typeface="Verdana"/>
                <a:cs typeface="Verdana"/>
              </a:rPr>
              <a:t>emp</a:t>
            </a:r>
            <a:r>
              <a:rPr sz="900" spc="-5" dirty="0" err="1">
                <a:solidFill>
                  <a:srgbClr val="231F20"/>
                </a:solidFill>
                <a:latin typeface="Verdana"/>
                <a:cs typeface="Verdana"/>
              </a:rPr>
              <a:t>r</a:t>
            </a:r>
            <a:r>
              <a:rPr sz="900" spc="15" dirty="0" err="1">
                <a:solidFill>
                  <a:srgbClr val="231F20"/>
                </a:solidFill>
                <a:latin typeface="Verdana"/>
                <a:cs typeface="Verdana"/>
              </a:rPr>
              <a:t>endedo</a:t>
            </a:r>
            <a:r>
              <a:rPr sz="900" spc="-5" dirty="0" err="1">
                <a:solidFill>
                  <a:srgbClr val="231F20"/>
                </a:solidFill>
                <a:latin typeface="Verdana"/>
                <a:cs typeface="Verdana"/>
              </a:rPr>
              <a:t>r</a:t>
            </a:r>
            <a:r>
              <a:rPr sz="900" spc="-20" dirty="0" err="1">
                <a:solidFill>
                  <a:srgbClr val="231F20"/>
                </a:solidFill>
                <a:latin typeface="Verdana"/>
                <a:cs typeface="Verdana"/>
              </a:rPr>
              <a:t>es</a:t>
            </a:r>
            <a:r>
              <a:rPr lang="es-MX" sz="900" spc="-20" dirty="0">
                <a:solidFill>
                  <a:srgbClr val="231F20"/>
                </a:solidFill>
                <a:latin typeface="Verdana"/>
                <a:cs typeface="Verdana"/>
              </a:rPr>
              <a:t> liderados por minorías</a:t>
            </a:r>
            <a:endParaRPr sz="900" dirty="0">
              <a:latin typeface="Verdana"/>
              <a:cs typeface="Verdana"/>
            </a:endParaRPr>
          </a:p>
        </p:txBody>
      </p:sp>
      <p:sp>
        <p:nvSpPr>
          <p:cNvPr id="82" name="object 72">
            <a:extLst>
              <a:ext uri="{FF2B5EF4-FFF2-40B4-BE49-F238E27FC236}">
                <a16:creationId xmlns:a16="http://schemas.microsoft.com/office/drawing/2014/main" id="{2955721A-D7D5-8D3E-44E0-76015FAB42B5}"/>
              </a:ext>
            </a:extLst>
          </p:cNvPr>
          <p:cNvSpPr txBox="1"/>
          <p:nvPr/>
        </p:nvSpPr>
        <p:spPr>
          <a:xfrm>
            <a:off x="1733227" y="5057571"/>
            <a:ext cx="2593340" cy="429156"/>
          </a:xfrm>
          <a:prstGeom prst="rect">
            <a:avLst/>
          </a:prstGeom>
        </p:spPr>
        <p:txBody>
          <a:bodyPr vert="horz" wrap="square" lIns="0" tIns="17145" rIns="0" bIns="0" rtlCol="0">
            <a:spAutoFit/>
          </a:bodyPr>
          <a:lstStyle/>
          <a:p>
            <a:pPr marL="12700" marR="5080">
              <a:lnSpc>
                <a:spcPts val="1070"/>
              </a:lnSpc>
              <a:spcBef>
                <a:spcPts val="135"/>
              </a:spcBef>
            </a:pPr>
            <a:r>
              <a:rPr sz="900" spc="-35" dirty="0">
                <a:solidFill>
                  <a:srgbClr val="231F20"/>
                </a:solidFill>
                <a:latin typeface="Verdana"/>
                <a:cs typeface="Verdana"/>
              </a:rPr>
              <a:t>Ser</a:t>
            </a:r>
            <a:r>
              <a:rPr sz="900" spc="-85" dirty="0">
                <a:solidFill>
                  <a:srgbClr val="231F20"/>
                </a:solidFill>
                <a:latin typeface="Verdana"/>
                <a:cs typeface="Verdana"/>
              </a:rPr>
              <a:t> </a:t>
            </a:r>
            <a:r>
              <a:rPr sz="900" spc="5" dirty="0">
                <a:solidFill>
                  <a:srgbClr val="231F20"/>
                </a:solidFill>
                <a:latin typeface="Verdana"/>
                <a:cs typeface="Verdana"/>
              </a:rPr>
              <a:t>p</a:t>
            </a:r>
            <a:r>
              <a:rPr sz="900" spc="-10" dirty="0">
                <a:solidFill>
                  <a:srgbClr val="231F20"/>
                </a:solidFill>
                <a:latin typeface="Verdana"/>
                <a:cs typeface="Verdana"/>
              </a:rPr>
              <a:t>r</a:t>
            </a:r>
            <a:r>
              <a:rPr sz="900" spc="-5" dirty="0">
                <a:solidFill>
                  <a:srgbClr val="231F20"/>
                </a:solidFill>
                <a:latin typeface="Verdana"/>
                <a:cs typeface="Verdana"/>
              </a:rPr>
              <a:t>o</a:t>
            </a:r>
            <a:r>
              <a:rPr sz="900" spc="-65" dirty="0">
                <a:solidFill>
                  <a:srgbClr val="231F20"/>
                </a:solidFill>
                <a:latin typeface="Verdana"/>
                <a:cs typeface="Verdana"/>
              </a:rPr>
              <a:t>v</a:t>
            </a:r>
            <a:r>
              <a:rPr sz="900" spc="5" dirty="0">
                <a:solidFill>
                  <a:srgbClr val="231F20"/>
                </a:solidFill>
                <a:latin typeface="Verdana"/>
                <a:cs typeface="Verdana"/>
              </a:rPr>
              <a:t>eedo</a:t>
            </a:r>
            <a:r>
              <a:rPr sz="900" spc="-10" dirty="0">
                <a:solidFill>
                  <a:srgbClr val="231F20"/>
                </a:solidFill>
                <a:latin typeface="Verdana"/>
                <a:cs typeface="Verdana"/>
              </a:rPr>
              <a:t>r</a:t>
            </a:r>
            <a:r>
              <a:rPr sz="900" spc="-60" dirty="0">
                <a:solidFill>
                  <a:srgbClr val="231F20"/>
                </a:solidFill>
                <a:latin typeface="Verdana"/>
                <a:cs typeface="Verdana"/>
              </a:rPr>
              <a:t>es,</a:t>
            </a:r>
            <a:r>
              <a:rPr sz="900" spc="-85" dirty="0">
                <a:solidFill>
                  <a:srgbClr val="231F20"/>
                </a:solidFill>
                <a:latin typeface="Verdana"/>
                <a:cs typeface="Verdana"/>
              </a:rPr>
              <a:t> </a:t>
            </a:r>
            <a:r>
              <a:rPr sz="900" spc="20" dirty="0">
                <a:solidFill>
                  <a:srgbClr val="231F20"/>
                </a:solidFill>
                <a:latin typeface="Verdana"/>
                <a:cs typeface="Verdana"/>
              </a:rPr>
              <a:t>emp</a:t>
            </a:r>
            <a:r>
              <a:rPr sz="900" spc="-5" dirty="0">
                <a:solidFill>
                  <a:srgbClr val="231F20"/>
                </a:solidFill>
                <a:latin typeface="Verdana"/>
                <a:cs typeface="Verdana"/>
              </a:rPr>
              <a:t>r</a:t>
            </a:r>
            <a:r>
              <a:rPr sz="900" spc="-20" dirty="0">
                <a:solidFill>
                  <a:srgbClr val="231F20"/>
                </a:solidFill>
                <a:latin typeface="Verdana"/>
                <a:cs typeface="Verdana"/>
              </a:rPr>
              <a:t>esas</a:t>
            </a:r>
            <a:r>
              <a:rPr sz="900" spc="-85" dirty="0">
                <a:solidFill>
                  <a:srgbClr val="231F20"/>
                </a:solidFill>
                <a:latin typeface="Verdana"/>
                <a:cs typeface="Verdana"/>
              </a:rPr>
              <a:t> </a:t>
            </a:r>
            <a:r>
              <a:rPr sz="900" spc="10" dirty="0">
                <a:solidFill>
                  <a:srgbClr val="231F20"/>
                </a:solidFill>
                <a:latin typeface="Verdana"/>
                <a:cs typeface="Verdana"/>
              </a:rPr>
              <a:t>o</a:t>
            </a:r>
            <a:r>
              <a:rPr sz="900" spc="-85" dirty="0">
                <a:solidFill>
                  <a:srgbClr val="231F20"/>
                </a:solidFill>
                <a:latin typeface="Verdana"/>
                <a:cs typeface="Verdana"/>
              </a:rPr>
              <a:t> </a:t>
            </a:r>
            <a:r>
              <a:rPr sz="900" spc="20" dirty="0">
                <a:solidFill>
                  <a:srgbClr val="231F20"/>
                </a:solidFill>
                <a:latin typeface="Verdana"/>
                <a:cs typeface="Verdana"/>
              </a:rPr>
              <a:t>emp</a:t>
            </a:r>
            <a:r>
              <a:rPr sz="900" spc="-5" dirty="0">
                <a:solidFill>
                  <a:srgbClr val="231F20"/>
                </a:solidFill>
                <a:latin typeface="Verdana"/>
                <a:cs typeface="Verdana"/>
              </a:rPr>
              <a:t>r</a:t>
            </a:r>
            <a:r>
              <a:rPr sz="900" spc="15" dirty="0">
                <a:solidFill>
                  <a:srgbClr val="231F20"/>
                </a:solidFill>
                <a:latin typeface="Verdana"/>
                <a:cs typeface="Verdana"/>
              </a:rPr>
              <a:t>endedo</a:t>
            </a:r>
            <a:r>
              <a:rPr sz="900" spc="-5" dirty="0">
                <a:solidFill>
                  <a:srgbClr val="231F20"/>
                </a:solidFill>
                <a:latin typeface="Verdana"/>
                <a:cs typeface="Verdana"/>
              </a:rPr>
              <a:t>r</a:t>
            </a:r>
            <a:r>
              <a:rPr sz="900" spc="-15" dirty="0">
                <a:solidFill>
                  <a:srgbClr val="231F20"/>
                </a:solidFill>
                <a:latin typeface="Verdana"/>
                <a:cs typeface="Verdana"/>
              </a:rPr>
              <a:t>es  </a:t>
            </a:r>
            <a:r>
              <a:rPr sz="900" spc="25" dirty="0">
                <a:solidFill>
                  <a:srgbClr val="231F20"/>
                </a:solidFill>
                <a:latin typeface="Verdana"/>
                <a:cs typeface="Verdana"/>
              </a:rPr>
              <a:t>que</a:t>
            </a:r>
            <a:r>
              <a:rPr sz="900" spc="-85" dirty="0">
                <a:solidFill>
                  <a:srgbClr val="231F20"/>
                </a:solidFill>
                <a:latin typeface="Verdana"/>
                <a:cs typeface="Verdana"/>
              </a:rPr>
              <a:t> </a:t>
            </a:r>
            <a:r>
              <a:rPr sz="900" spc="10" dirty="0" err="1">
                <a:solidFill>
                  <a:srgbClr val="231F20"/>
                </a:solidFill>
                <a:latin typeface="Verdana"/>
                <a:cs typeface="Verdana"/>
              </a:rPr>
              <a:t>demuest</a:t>
            </a:r>
            <a:r>
              <a:rPr sz="900" spc="-10" dirty="0" err="1">
                <a:solidFill>
                  <a:srgbClr val="231F20"/>
                </a:solidFill>
                <a:latin typeface="Verdana"/>
                <a:cs typeface="Verdana"/>
              </a:rPr>
              <a:t>r</a:t>
            </a:r>
            <a:r>
              <a:rPr sz="900" spc="15" dirty="0" err="1">
                <a:solidFill>
                  <a:srgbClr val="231F20"/>
                </a:solidFill>
                <a:latin typeface="Verdana"/>
                <a:cs typeface="Verdana"/>
              </a:rPr>
              <a:t>en</a:t>
            </a:r>
            <a:r>
              <a:rPr sz="900" spc="-85" dirty="0">
                <a:solidFill>
                  <a:srgbClr val="231F20"/>
                </a:solidFill>
                <a:latin typeface="Verdana"/>
                <a:cs typeface="Verdana"/>
              </a:rPr>
              <a:t> </a:t>
            </a:r>
            <a:r>
              <a:rPr sz="900" spc="-5" dirty="0" err="1">
                <a:solidFill>
                  <a:srgbClr val="231F20"/>
                </a:solidFill>
                <a:latin typeface="Verdana"/>
                <a:cs typeface="Verdana"/>
              </a:rPr>
              <a:t>su</a:t>
            </a:r>
            <a:r>
              <a:rPr sz="900" spc="-85" dirty="0">
                <a:solidFill>
                  <a:srgbClr val="231F20"/>
                </a:solidFill>
                <a:latin typeface="Verdana"/>
                <a:cs typeface="Verdana"/>
              </a:rPr>
              <a:t> </a:t>
            </a:r>
            <a:r>
              <a:rPr sz="900" spc="20" dirty="0">
                <a:solidFill>
                  <a:srgbClr val="231F20"/>
                </a:solidFill>
                <a:latin typeface="Verdana"/>
                <a:cs typeface="Verdana"/>
              </a:rPr>
              <a:t>c</a:t>
            </a:r>
            <a:r>
              <a:rPr sz="900" spc="25" dirty="0">
                <a:solidFill>
                  <a:srgbClr val="231F20"/>
                </a:solidFill>
                <a:latin typeface="Verdana"/>
                <a:cs typeface="Verdana"/>
              </a:rPr>
              <a:t>omp</a:t>
            </a:r>
            <a:r>
              <a:rPr sz="900" dirty="0">
                <a:solidFill>
                  <a:srgbClr val="231F20"/>
                </a:solidFill>
                <a:latin typeface="Verdana"/>
                <a:cs typeface="Verdana"/>
              </a:rPr>
              <a:t>r</a:t>
            </a:r>
            <a:r>
              <a:rPr sz="900" spc="10" dirty="0">
                <a:solidFill>
                  <a:srgbClr val="231F20"/>
                </a:solidFill>
                <a:latin typeface="Verdana"/>
                <a:cs typeface="Verdana"/>
              </a:rPr>
              <a:t>omiso</a:t>
            </a:r>
            <a:r>
              <a:rPr sz="900" spc="-85" dirty="0">
                <a:solidFill>
                  <a:srgbClr val="231F20"/>
                </a:solidFill>
                <a:latin typeface="Verdana"/>
                <a:cs typeface="Verdana"/>
              </a:rPr>
              <a:t> </a:t>
            </a:r>
            <a:r>
              <a:rPr sz="900" spc="20" dirty="0">
                <a:solidFill>
                  <a:srgbClr val="231F20"/>
                </a:solidFill>
                <a:latin typeface="Verdana"/>
                <a:cs typeface="Verdana"/>
              </a:rPr>
              <a:t>con</a:t>
            </a:r>
            <a:r>
              <a:rPr sz="900" spc="-85" dirty="0">
                <a:solidFill>
                  <a:srgbClr val="231F20"/>
                </a:solidFill>
                <a:latin typeface="Verdana"/>
                <a:cs typeface="Verdana"/>
              </a:rPr>
              <a:t> </a:t>
            </a:r>
            <a:r>
              <a:rPr sz="900" spc="-5" dirty="0">
                <a:solidFill>
                  <a:srgbClr val="231F20"/>
                </a:solidFill>
                <a:latin typeface="Verdana"/>
                <a:cs typeface="Verdana"/>
              </a:rPr>
              <a:t>el</a:t>
            </a:r>
            <a:r>
              <a:rPr sz="900" spc="-85" dirty="0">
                <a:solidFill>
                  <a:srgbClr val="231F20"/>
                </a:solidFill>
                <a:latin typeface="Verdana"/>
                <a:cs typeface="Verdana"/>
              </a:rPr>
              <a:t> </a:t>
            </a:r>
            <a:r>
              <a:rPr sz="900" spc="70" dirty="0">
                <a:solidFill>
                  <a:srgbClr val="231F20"/>
                </a:solidFill>
                <a:latin typeface="Verdana"/>
                <a:cs typeface="Verdana"/>
              </a:rPr>
              <a:t>m</a:t>
            </a:r>
            <a:r>
              <a:rPr sz="900" spc="10" dirty="0">
                <a:solidFill>
                  <a:srgbClr val="231F20"/>
                </a:solidFill>
                <a:latin typeface="Verdana"/>
                <a:cs typeface="Verdana"/>
              </a:rPr>
              <a:t>edio  ambiente</a:t>
            </a:r>
            <a:endParaRPr sz="900" dirty="0">
              <a:latin typeface="Verdana"/>
              <a:cs typeface="Verdana"/>
            </a:endParaRPr>
          </a:p>
        </p:txBody>
      </p:sp>
      <p:sp>
        <p:nvSpPr>
          <p:cNvPr id="83" name="object 109">
            <a:extLst>
              <a:ext uri="{FF2B5EF4-FFF2-40B4-BE49-F238E27FC236}">
                <a16:creationId xmlns:a16="http://schemas.microsoft.com/office/drawing/2014/main" id="{B9511B29-393F-ACA9-56D5-D2B8C7AA00FF}"/>
              </a:ext>
            </a:extLst>
          </p:cNvPr>
          <p:cNvSpPr txBox="1"/>
          <p:nvPr/>
        </p:nvSpPr>
        <p:spPr>
          <a:xfrm>
            <a:off x="1169537" y="5788197"/>
            <a:ext cx="4204335" cy="1122680"/>
          </a:xfrm>
          <a:prstGeom prst="rect">
            <a:avLst/>
          </a:prstGeom>
        </p:spPr>
        <p:txBody>
          <a:bodyPr vert="horz" wrap="square" lIns="0" tIns="12700" rIns="0" bIns="0" rtlCol="0">
            <a:spAutoFit/>
          </a:bodyPr>
          <a:lstStyle/>
          <a:p>
            <a:pPr marL="12700" marR="5080">
              <a:lnSpc>
                <a:spcPct val="100000"/>
              </a:lnSpc>
              <a:spcBef>
                <a:spcPts val="100"/>
              </a:spcBef>
            </a:pPr>
            <a:r>
              <a:rPr sz="1200" spc="35" dirty="0">
                <a:solidFill>
                  <a:srgbClr val="231F20"/>
                </a:solidFill>
                <a:latin typeface="Verdana"/>
                <a:cs typeface="Verdana"/>
              </a:rPr>
              <a:t>Actualmente</a:t>
            </a:r>
            <a:r>
              <a:rPr sz="1200" spc="-100" dirty="0">
                <a:solidFill>
                  <a:srgbClr val="231F20"/>
                </a:solidFill>
                <a:latin typeface="Verdana"/>
                <a:cs typeface="Verdana"/>
              </a:rPr>
              <a:t> </a:t>
            </a:r>
            <a:r>
              <a:rPr sz="1200" spc="30" dirty="0">
                <a:solidFill>
                  <a:srgbClr val="231F20"/>
                </a:solidFill>
                <a:latin typeface="Verdana"/>
                <a:cs typeface="Verdana"/>
              </a:rPr>
              <a:t>contamos</a:t>
            </a:r>
            <a:r>
              <a:rPr sz="1200" spc="-95" dirty="0">
                <a:solidFill>
                  <a:srgbClr val="231F20"/>
                </a:solidFill>
                <a:latin typeface="Verdana"/>
                <a:cs typeface="Verdana"/>
              </a:rPr>
              <a:t> </a:t>
            </a:r>
            <a:r>
              <a:rPr sz="1200" spc="45" dirty="0">
                <a:solidFill>
                  <a:srgbClr val="231F20"/>
                </a:solidFill>
                <a:latin typeface="Verdana"/>
                <a:cs typeface="Verdana"/>
              </a:rPr>
              <a:t>con</a:t>
            </a:r>
            <a:r>
              <a:rPr sz="1200" spc="-100" dirty="0">
                <a:solidFill>
                  <a:srgbClr val="231F20"/>
                </a:solidFill>
                <a:latin typeface="Verdana"/>
                <a:cs typeface="Verdana"/>
              </a:rPr>
              <a:t> </a:t>
            </a:r>
            <a:r>
              <a:rPr sz="1200" spc="10" dirty="0">
                <a:solidFill>
                  <a:srgbClr val="231F20"/>
                </a:solidFill>
                <a:latin typeface="Verdana"/>
                <a:cs typeface="Verdana"/>
              </a:rPr>
              <a:t>el</a:t>
            </a:r>
            <a:r>
              <a:rPr sz="1200" spc="-95" dirty="0">
                <a:solidFill>
                  <a:srgbClr val="231F20"/>
                </a:solidFill>
                <a:latin typeface="Verdana"/>
                <a:cs typeface="Verdana"/>
              </a:rPr>
              <a:t> </a:t>
            </a:r>
            <a:r>
              <a:rPr sz="1200" spc="5" dirty="0">
                <a:solidFill>
                  <a:srgbClr val="231F20"/>
                </a:solidFill>
                <a:latin typeface="Verdana"/>
                <a:cs typeface="Verdana"/>
              </a:rPr>
              <a:t>software</a:t>
            </a:r>
            <a:r>
              <a:rPr sz="1200" spc="-100" dirty="0">
                <a:solidFill>
                  <a:srgbClr val="231F20"/>
                </a:solidFill>
                <a:latin typeface="Verdana"/>
                <a:cs typeface="Verdana"/>
              </a:rPr>
              <a:t> </a:t>
            </a:r>
            <a:r>
              <a:rPr lang="es-MX" sz="1200" spc="30" dirty="0">
                <a:solidFill>
                  <a:srgbClr val="231F20"/>
                </a:solidFill>
                <a:latin typeface="Verdana"/>
                <a:cs typeface="Verdana"/>
              </a:rPr>
              <a:t>CONTAPYME</a:t>
            </a:r>
            <a:r>
              <a:rPr sz="1200" spc="10" dirty="0">
                <a:solidFill>
                  <a:srgbClr val="231F20"/>
                </a:solidFill>
                <a:latin typeface="Verdana"/>
                <a:cs typeface="Verdana"/>
              </a:rPr>
              <a:t>, </a:t>
            </a:r>
            <a:r>
              <a:rPr sz="1200" spc="15" dirty="0">
                <a:solidFill>
                  <a:srgbClr val="231F20"/>
                </a:solidFill>
                <a:latin typeface="Verdana"/>
                <a:cs typeface="Verdana"/>
              </a:rPr>
              <a:t> </a:t>
            </a:r>
            <a:r>
              <a:rPr sz="1200" spc="55" dirty="0">
                <a:solidFill>
                  <a:srgbClr val="231F20"/>
                </a:solidFill>
                <a:latin typeface="Verdana"/>
                <a:cs typeface="Verdana"/>
              </a:rPr>
              <a:t>un </a:t>
            </a:r>
            <a:r>
              <a:rPr sz="1200" spc="10" dirty="0">
                <a:solidFill>
                  <a:srgbClr val="231F20"/>
                </a:solidFill>
                <a:latin typeface="Verdana"/>
                <a:cs typeface="Verdana"/>
              </a:rPr>
              <a:t>sistema </a:t>
            </a:r>
            <a:r>
              <a:rPr sz="1200" spc="15" dirty="0">
                <a:solidFill>
                  <a:srgbClr val="231F20"/>
                </a:solidFill>
                <a:latin typeface="Verdana"/>
                <a:cs typeface="Verdana"/>
              </a:rPr>
              <a:t>integral </a:t>
            </a:r>
            <a:r>
              <a:rPr sz="1200" spc="45" dirty="0">
                <a:solidFill>
                  <a:srgbClr val="231F20"/>
                </a:solidFill>
                <a:latin typeface="Verdana"/>
                <a:cs typeface="Verdana"/>
              </a:rPr>
              <a:t>que </a:t>
            </a:r>
            <a:r>
              <a:rPr sz="1200" spc="20" dirty="0">
                <a:solidFill>
                  <a:srgbClr val="231F20"/>
                </a:solidFill>
                <a:latin typeface="Verdana"/>
                <a:cs typeface="Verdana"/>
              </a:rPr>
              <a:t>nos </a:t>
            </a:r>
            <a:r>
              <a:rPr sz="1200" spc="25" dirty="0">
                <a:solidFill>
                  <a:srgbClr val="231F20"/>
                </a:solidFill>
                <a:latin typeface="Verdana"/>
                <a:cs typeface="Verdana"/>
              </a:rPr>
              <a:t>permite </a:t>
            </a:r>
            <a:r>
              <a:rPr sz="1200" spc="10" dirty="0">
                <a:solidFill>
                  <a:srgbClr val="231F20"/>
                </a:solidFill>
                <a:latin typeface="Verdana"/>
                <a:cs typeface="Verdana"/>
              </a:rPr>
              <a:t>cargar </a:t>
            </a:r>
            <a:r>
              <a:rPr sz="1200" spc="25" dirty="0">
                <a:solidFill>
                  <a:srgbClr val="231F20"/>
                </a:solidFill>
                <a:latin typeface="Verdana"/>
                <a:cs typeface="Verdana"/>
              </a:rPr>
              <a:t>toda </a:t>
            </a:r>
            <a:r>
              <a:rPr sz="1200" dirty="0">
                <a:solidFill>
                  <a:srgbClr val="231F20"/>
                </a:solidFill>
                <a:latin typeface="Verdana"/>
                <a:cs typeface="Verdana"/>
              </a:rPr>
              <a:t>la </a:t>
            </a:r>
            <a:r>
              <a:rPr sz="1200" spc="5" dirty="0">
                <a:solidFill>
                  <a:srgbClr val="231F20"/>
                </a:solidFill>
                <a:latin typeface="Verdana"/>
                <a:cs typeface="Verdana"/>
              </a:rPr>
              <a:t> </a:t>
            </a:r>
            <a:r>
              <a:rPr sz="1200" spc="25" dirty="0">
                <a:solidFill>
                  <a:srgbClr val="231F20"/>
                </a:solidFill>
                <a:latin typeface="Verdana"/>
                <a:cs typeface="Verdana"/>
              </a:rPr>
              <a:t>información</a:t>
            </a:r>
            <a:r>
              <a:rPr sz="1200" spc="-100" dirty="0">
                <a:solidFill>
                  <a:srgbClr val="231F20"/>
                </a:solidFill>
                <a:latin typeface="Verdana"/>
                <a:cs typeface="Verdana"/>
              </a:rPr>
              <a:t> </a:t>
            </a:r>
            <a:r>
              <a:rPr sz="1200" spc="10" dirty="0">
                <a:solidFill>
                  <a:srgbClr val="231F20"/>
                </a:solidFill>
                <a:latin typeface="Verdana"/>
                <a:cs typeface="Verdana"/>
              </a:rPr>
              <a:t>administrativa</a:t>
            </a:r>
            <a:r>
              <a:rPr sz="1200" spc="-100" dirty="0">
                <a:solidFill>
                  <a:srgbClr val="231F20"/>
                </a:solidFill>
                <a:latin typeface="Verdana"/>
                <a:cs typeface="Verdana"/>
              </a:rPr>
              <a:t> </a:t>
            </a:r>
            <a:r>
              <a:rPr sz="1200" spc="45" dirty="0">
                <a:solidFill>
                  <a:srgbClr val="231F20"/>
                </a:solidFill>
                <a:latin typeface="Verdana"/>
                <a:cs typeface="Verdana"/>
              </a:rPr>
              <a:t>que</a:t>
            </a:r>
            <a:r>
              <a:rPr sz="1200" spc="-100" dirty="0">
                <a:solidFill>
                  <a:srgbClr val="231F20"/>
                </a:solidFill>
                <a:latin typeface="Verdana"/>
                <a:cs typeface="Verdana"/>
              </a:rPr>
              <a:t> </a:t>
            </a:r>
            <a:r>
              <a:rPr sz="1200" spc="-15" dirty="0">
                <a:solidFill>
                  <a:srgbClr val="231F20"/>
                </a:solidFill>
                <a:latin typeface="Verdana"/>
                <a:cs typeface="Verdana"/>
              </a:rPr>
              <a:t>reﬂeja</a:t>
            </a:r>
            <a:r>
              <a:rPr sz="1200" spc="-100" dirty="0">
                <a:solidFill>
                  <a:srgbClr val="231F20"/>
                </a:solidFill>
                <a:latin typeface="Verdana"/>
                <a:cs typeface="Verdana"/>
              </a:rPr>
              <a:t> </a:t>
            </a:r>
            <a:r>
              <a:rPr sz="1200" spc="5" dirty="0">
                <a:solidFill>
                  <a:srgbClr val="231F20"/>
                </a:solidFill>
                <a:latin typeface="Verdana"/>
                <a:cs typeface="Verdana"/>
              </a:rPr>
              <a:t>los</a:t>
            </a:r>
            <a:r>
              <a:rPr sz="1200" spc="-100" dirty="0">
                <a:solidFill>
                  <a:srgbClr val="231F20"/>
                </a:solidFill>
                <a:latin typeface="Verdana"/>
                <a:cs typeface="Verdana"/>
              </a:rPr>
              <a:t> </a:t>
            </a:r>
            <a:r>
              <a:rPr sz="1200" spc="15" dirty="0">
                <a:solidFill>
                  <a:srgbClr val="231F20"/>
                </a:solidFill>
                <a:latin typeface="Verdana"/>
                <a:cs typeface="Verdana"/>
              </a:rPr>
              <a:t>datos</a:t>
            </a:r>
            <a:r>
              <a:rPr sz="1200" spc="-100" dirty="0">
                <a:solidFill>
                  <a:srgbClr val="231F20"/>
                </a:solidFill>
                <a:latin typeface="Verdana"/>
                <a:cs typeface="Verdana"/>
              </a:rPr>
              <a:t> </a:t>
            </a:r>
            <a:r>
              <a:rPr sz="1200" spc="45" dirty="0">
                <a:solidFill>
                  <a:srgbClr val="231F20"/>
                </a:solidFill>
                <a:latin typeface="Verdana"/>
                <a:cs typeface="Verdana"/>
              </a:rPr>
              <a:t>de</a:t>
            </a:r>
            <a:r>
              <a:rPr sz="1200" spc="-100" dirty="0">
                <a:solidFill>
                  <a:srgbClr val="231F20"/>
                </a:solidFill>
                <a:latin typeface="Verdana"/>
                <a:cs typeface="Verdana"/>
              </a:rPr>
              <a:t> </a:t>
            </a:r>
            <a:r>
              <a:rPr sz="1200" spc="5" dirty="0">
                <a:solidFill>
                  <a:srgbClr val="231F20"/>
                </a:solidFill>
                <a:latin typeface="Verdana"/>
                <a:cs typeface="Verdana"/>
              </a:rPr>
              <a:t>los </a:t>
            </a:r>
            <a:r>
              <a:rPr sz="1200" spc="-409" dirty="0">
                <a:solidFill>
                  <a:srgbClr val="231F20"/>
                </a:solidFill>
                <a:latin typeface="Verdana"/>
                <a:cs typeface="Verdana"/>
              </a:rPr>
              <a:t> </a:t>
            </a:r>
            <a:r>
              <a:rPr sz="1200" spc="-10" dirty="0">
                <a:solidFill>
                  <a:srgbClr val="231F20"/>
                </a:solidFill>
                <a:latin typeface="Verdana"/>
                <a:cs typeface="Verdana"/>
              </a:rPr>
              <a:t>proveedores, </a:t>
            </a:r>
            <a:r>
              <a:rPr sz="1200" spc="25" dirty="0">
                <a:solidFill>
                  <a:srgbClr val="231F20"/>
                </a:solidFill>
                <a:latin typeface="Verdana"/>
                <a:cs typeface="Verdana"/>
              </a:rPr>
              <a:t>considerando </a:t>
            </a:r>
            <a:r>
              <a:rPr sz="1200" spc="5" dirty="0">
                <a:solidFill>
                  <a:srgbClr val="231F20"/>
                </a:solidFill>
                <a:latin typeface="Verdana"/>
                <a:cs typeface="Verdana"/>
              </a:rPr>
              <a:t>los </a:t>
            </a:r>
            <a:r>
              <a:rPr sz="1200" spc="15" dirty="0">
                <a:solidFill>
                  <a:srgbClr val="231F20"/>
                </a:solidFill>
                <a:latin typeface="Verdana"/>
                <a:cs typeface="Verdana"/>
              </a:rPr>
              <a:t>centros </a:t>
            </a:r>
            <a:r>
              <a:rPr sz="1200" spc="45" dirty="0">
                <a:solidFill>
                  <a:srgbClr val="231F20"/>
                </a:solidFill>
                <a:latin typeface="Verdana"/>
                <a:cs typeface="Verdana"/>
              </a:rPr>
              <a:t>de </a:t>
            </a:r>
            <a:r>
              <a:rPr sz="1200" spc="10" dirty="0">
                <a:solidFill>
                  <a:srgbClr val="231F20"/>
                </a:solidFill>
                <a:latin typeface="Verdana"/>
                <a:cs typeface="Verdana"/>
              </a:rPr>
              <a:t>costos </a:t>
            </a:r>
            <a:r>
              <a:rPr sz="1200" spc="15" dirty="0">
                <a:solidFill>
                  <a:srgbClr val="231F20"/>
                </a:solidFill>
                <a:latin typeface="Verdana"/>
                <a:cs typeface="Verdana"/>
              </a:rPr>
              <a:t> </a:t>
            </a:r>
            <a:r>
              <a:rPr sz="1200" spc="40" dirty="0">
                <a:solidFill>
                  <a:srgbClr val="231F20"/>
                </a:solidFill>
                <a:latin typeface="Verdana"/>
                <a:cs typeface="Verdana"/>
              </a:rPr>
              <a:t>inh</a:t>
            </a:r>
            <a:r>
              <a:rPr sz="1200" spc="-5" dirty="0">
                <a:solidFill>
                  <a:srgbClr val="231F20"/>
                </a:solidFill>
                <a:latin typeface="Verdana"/>
                <a:cs typeface="Verdana"/>
              </a:rPr>
              <a:t>e</a:t>
            </a:r>
            <a:r>
              <a:rPr sz="1200" spc="-20" dirty="0">
                <a:solidFill>
                  <a:srgbClr val="231F20"/>
                </a:solidFill>
                <a:latin typeface="Verdana"/>
                <a:cs typeface="Verdana"/>
              </a:rPr>
              <a:t>r</a:t>
            </a:r>
            <a:r>
              <a:rPr sz="1200" spc="35" dirty="0">
                <a:solidFill>
                  <a:srgbClr val="231F20"/>
                </a:solidFill>
                <a:latin typeface="Verdana"/>
                <a:cs typeface="Verdana"/>
              </a:rPr>
              <a:t>en</a:t>
            </a:r>
            <a:r>
              <a:rPr sz="1200" spc="-5" dirty="0">
                <a:solidFill>
                  <a:srgbClr val="231F20"/>
                </a:solidFill>
                <a:latin typeface="Verdana"/>
                <a:cs typeface="Verdana"/>
              </a:rPr>
              <a:t>tes</a:t>
            </a:r>
            <a:r>
              <a:rPr sz="1200" spc="-100" dirty="0">
                <a:solidFill>
                  <a:srgbClr val="231F20"/>
                </a:solidFill>
                <a:latin typeface="Verdana"/>
                <a:cs typeface="Verdana"/>
              </a:rPr>
              <a:t> </a:t>
            </a:r>
            <a:r>
              <a:rPr sz="1200" spc="-5" dirty="0">
                <a:solidFill>
                  <a:srgbClr val="231F20"/>
                </a:solidFill>
                <a:latin typeface="Verdana"/>
                <a:cs typeface="Verdana"/>
              </a:rPr>
              <a:t>a</a:t>
            </a:r>
            <a:r>
              <a:rPr sz="1200" spc="-100" dirty="0">
                <a:solidFill>
                  <a:srgbClr val="231F20"/>
                </a:solidFill>
                <a:latin typeface="Verdana"/>
                <a:cs typeface="Verdana"/>
              </a:rPr>
              <a:t> </a:t>
            </a:r>
            <a:r>
              <a:rPr sz="1200" spc="25" dirty="0" err="1">
                <a:solidFill>
                  <a:srgbClr val="231F20"/>
                </a:solidFill>
                <a:latin typeface="Verdana"/>
                <a:cs typeface="Verdana"/>
              </a:rPr>
              <a:t>ca</a:t>
            </a:r>
            <a:r>
              <a:rPr sz="1200" spc="30" dirty="0" err="1">
                <a:solidFill>
                  <a:srgbClr val="231F20"/>
                </a:solidFill>
                <a:latin typeface="Verdana"/>
                <a:cs typeface="Verdana"/>
              </a:rPr>
              <a:t>da</a:t>
            </a:r>
            <a:r>
              <a:rPr sz="1200" spc="-100" dirty="0">
                <a:solidFill>
                  <a:srgbClr val="231F20"/>
                </a:solidFill>
                <a:latin typeface="Verdana"/>
                <a:cs typeface="Verdana"/>
              </a:rPr>
              <a:t> </a:t>
            </a:r>
            <a:r>
              <a:rPr lang="es-MX" sz="1200" spc="30" dirty="0">
                <a:solidFill>
                  <a:srgbClr val="231F20"/>
                </a:solidFill>
                <a:latin typeface="Verdana"/>
                <a:cs typeface="Verdana"/>
              </a:rPr>
              <a:t>encargo asignado,</a:t>
            </a:r>
            <a:r>
              <a:rPr sz="1200" spc="-100" dirty="0">
                <a:solidFill>
                  <a:srgbClr val="231F20"/>
                </a:solidFill>
                <a:latin typeface="Verdana"/>
                <a:cs typeface="Verdana"/>
              </a:rPr>
              <a:t> </a:t>
            </a:r>
            <a:r>
              <a:rPr sz="1200" spc="60" dirty="0">
                <a:solidFill>
                  <a:srgbClr val="231F20"/>
                </a:solidFill>
                <a:latin typeface="Verdana"/>
                <a:cs typeface="Verdana"/>
              </a:rPr>
              <a:t>p</a:t>
            </a:r>
            <a:r>
              <a:rPr sz="1200" spc="-15" dirty="0">
                <a:solidFill>
                  <a:srgbClr val="231F20"/>
                </a:solidFill>
                <a:latin typeface="Verdana"/>
                <a:cs typeface="Verdana"/>
              </a:rPr>
              <a:t>a</a:t>
            </a:r>
            <a:r>
              <a:rPr sz="1200" spc="-20" dirty="0">
                <a:solidFill>
                  <a:srgbClr val="231F20"/>
                </a:solidFill>
                <a:latin typeface="Verdana"/>
                <a:cs typeface="Verdana"/>
              </a:rPr>
              <a:t>r</a:t>
            </a:r>
            <a:r>
              <a:rPr sz="1200" spc="-5" dirty="0">
                <a:solidFill>
                  <a:srgbClr val="231F20"/>
                </a:solidFill>
                <a:latin typeface="Verdana"/>
                <a:cs typeface="Verdana"/>
              </a:rPr>
              <a:t>a</a:t>
            </a:r>
            <a:r>
              <a:rPr sz="1200" spc="-100" dirty="0">
                <a:solidFill>
                  <a:srgbClr val="231F20"/>
                </a:solidFill>
                <a:latin typeface="Verdana"/>
                <a:cs typeface="Verdana"/>
              </a:rPr>
              <a:t> </a:t>
            </a:r>
            <a:r>
              <a:rPr sz="1200" spc="20" dirty="0">
                <a:solidFill>
                  <a:srgbClr val="231F20"/>
                </a:solidFill>
                <a:latin typeface="Verdana"/>
                <a:cs typeface="Verdana"/>
              </a:rPr>
              <a:t>ga</a:t>
            </a:r>
            <a:r>
              <a:rPr sz="1200" dirty="0">
                <a:solidFill>
                  <a:srgbClr val="231F20"/>
                </a:solidFill>
                <a:latin typeface="Verdana"/>
                <a:cs typeface="Verdana"/>
              </a:rPr>
              <a:t>r</a:t>
            </a:r>
            <a:r>
              <a:rPr sz="1200" spc="5" dirty="0">
                <a:solidFill>
                  <a:srgbClr val="231F20"/>
                </a:solidFill>
                <a:latin typeface="Verdana"/>
                <a:cs typeface="Verdana"/>
              </a:rPr>
              <a:t>antizar</a:t>
            </a:r>
            <a:endParaRPr sz="1200" dirty="0">
              <a:latin typeface="Verdana"/>
              <a:cs typeface="Verdana"/>
            </a:endParaRPr>
          </a:p>
          <a:p>
            <a:pPr marL="12700">
              <a:lnSpc>
                <a:spcPct val="100000"/>
              </a:lnSpc>
            </a:pPr>
            <a:r>
              <a:rPr sz="1200" spc="10" dirty="0">
                <a:solidFill>
                  <a:srgbClr val="231F20"/>
                </a:solidFill>
                <a:latin typeface="Verdana"/>
                <a:cs typeface="Verdana"/>
              </a:rPr>
              <a:t>el</a:t>
            </a:r>
            <a:r>
              <a:rPr sz="1200" spc="-100" dirty="0">
                <a:solidFill>
                  <a:srgbClr val="231F20"/>
                </a:solidFill>
                <a:latin typeface="Verdana"/>
                <a:cs typeface="Verdana"/>
              </a:rPr>
              <a:t> </a:t>
            </a:r>
            <a:r>
              <a:rPr sz="1200" dirty="0" err="1">
                <a:solidFill>
                  <a:srgbClr val="231F20"/>
                </a:solidFill>
                <a:latin typeface="Verdana"/>
                <a:cs typeface="Verdana"/>
              </a:rPr>
              <a:t>análisis</a:t>
            </a:r>
            <a:r>
              <a:rPr sz="1200" spc="-100" dirty="0">
                <a:solidFill>
                  <a:srgbClr val="231F20"/>
                </a:solidFill>
                <a:latin typeface="Verdana"/>
                <a:cs typeface="Verdana"/>
              </a:rPr>
              <a:t> </a:t>
            </a:r>
            <a:r>
              <a:rPr lang="es-MX" sz="1200" spc="50" dirty="0">
                <a:solidFill>
                  <a:srgbClr val="231F20"/>
                </a:solidFill>
                <a:latin typeface="Verdana"/>
                <a:cs typeface="Verdana"/>
              </a:rPr>
              <a:t>adecuado</a:t>
            </a:r>
            <a:r>
              <a:rPr sz="1200" spc="-75" dirty="0">
                <a:solidFill>
                  <a:srgbClr val="231F20"/>
                </a:solidFill>
                <a:latin typeface="Verdana"/>
                <a:cs typeface="Verdana"/>
              </a:rPr>
              <a:t>.</a:t>
            </a:r>
            <a:endParaRPr sz="1200" dirty="0">
              <a:latin typeface="Verdana"/>
              <a:cs typeface="Verdana"/>
            </a:endParaRPr>
          </a:p>
        </p:txBody>
      </p:sp>
    </p:spTree>
    <p:extLst>
      <p:ext uri="{BB962C8B-B14F-4D97-AF65-F5344CB8AC3E}">
        <p14:creationId xmlns:p14="http://schemas.microsoft.com/office/powerpoint/2010/main" val="406211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audiniifsasbic@gmail.com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222348"/>
            <a:ext cx="54102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RESULTADOS EVALUACION B</a:t>
            </a:r>
            <a:endParaRPr sz="2500" dirty="0"/>
          </a:p>
        </p:txBody>
      </p:sp>
      <p:sp>
        <p:nvSpPr>
          <p:cNvPr id="6" name="CuadroTexto 5">
            <a:extLst>
              <a:ext uri="{FF2B5EF4-FFF2-40B4-BE49-F238E27FC236}">
                <a16:creationId xmlns:a16="http://schemas.microsoft.com/office/drawing/2014/main" id="{60A2AE2B-2017-6B1C-F235-00820108AF44}"/>
              </a:ext>
            </a:extLst>
          </p:cNvPr>
          <p:cNvSpPr txBox="1"/>
          <p:nvPr/>
        </p:nvSpPr>
        <p:spPr>
          <a:xfrm>
            <a:off x="317500" y="4860027"/>
            <a:ext cx="6019800" cy="1477328"/>
          </a:xfrm>
          <a:prstGeom prst="rect">
            <a:avLst/>
          </a:prstGeom>
          <a:noFill/>
        </p:spPr>
        <p:txBody>
          <a:bodyPr wrap="square" rtlCol="0">
            <a:spAutoFit/>
          </a:bodyPr>
          <a:lstStyle/>
          <a:p>
            <a:r>
              <a:rPr lang="es-MX" spc="40" dirty="0">
                <a:solidFill>
                  <a:srgbClr val="231F20"/>
                </a:solidFill>
                <a:latin typeface="Verdana"/>
              </a:rPr>
              <a:t>Analizando los resultados obtenidos podemos observar que la empresa tiene un nivel de cumplimiento del 73% de acuerdo con los requisitos exigidos para el adecuado manejo de sus relaciones con clientes y proveedores.</a:t>
            </a:r>
            <a:endParaRPr lang="es-CO" spc="40" dirty="0">
              <a:solidFill>
                <a:srgbClr val="231F20"/>
              </a:solidFill>
              <a:latin typeface="Verdana"/>
            </a:endParaRPr>
          </a:p>
        </p:txBody>
      </p:sp>
      <p:pic>
        <p:nvPicPr>
          <p:cNvPr id="5" name="Imagen 4" descr="Texto, Carta&#10;&#10;Descripción generada automáticamente">
            <a:extLst>
              <a:ext uri="{FF2B5EF4-FFF2-40B4-BE49-F238E27FC236}">
                <a16:creationId xmlns:a16="http://schemas.microsoft.com/office/drawing/2014/main" id="{FC7AA882-C993-5349-19F4-662F186B5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36" y="750798"/>
            <a:ext cx="6963064" cy="4093352"/>
          </a:xfrm>
          <a:prstGeom prst="rect">
            <a:avLst/>
          </a:prstGeom>
        </p:spPr>
      </p:pic>
    </p:spTree>
    <p:extLst>
      <p:ext uri="{BB962C8B-B14F-4D97-AF65-F5344CB8AC3E}">
        <p14:creationId xmlns:p14="http://schemas.microsoft.com/office/powerpoint/2010/main" val="74981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audiniifsasbic@gmail.com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GOBIERNO CORPORATIVO</a:t>
            </a:r>
            <a:endParaRPr sz="3600" dirty="0">
              <a:solidFill>
                <a:schemeClr val="bg1"/>
              </a:solidFill>
            </a:endParaRPr>
          </a:p>
        </p:txBody>
      </p:sp>
    </p:spTree>
    <p:extLst>
      <p:ext uri="{BB962C8B-B14F-4D97-AF65-F5344CB8AC3E}">
        <p14:creationId xmlns:p14="http://schemas.microsoft.com/office/powerpoint/2010/main" val="377831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audiniifsasbic@gmail.com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1014196"/>
            <a:ext cx="53340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GOBIERNO CORPORATIV</a:t>
            </a:r>
            <a:r>
              <a:rPr sz="2500" spc="-114" dirty="0"/>
              <a:t>O</a:t>
            </a:r>
            <a:endParaRPr sz="2500" dirty="0"/>
          </a:p>
        </p:txBody>
      </p:sp>
      <p:sp>
        <p:nvSpPr>
          <p:cNvPr id="31" name="object 40">
            <a:extLst>
              <a:ext uri="{FF2B5EF4-FFF2-40B4-BE49-F238E27FC236}">
                <a16:creationId xmlns:a16="http://schemas.microsoft.com/office/drawing/2014/main" id="{209AC7FE-2BFA-9DEB-D25B-28D124E40443}"/>
              </a:ext>
            </a:extLst>
          </p:cNvPr>
          <p:cNvSpPr txBox="1">
            <a:spLocks/>
          </p:cNvSpPr>
          <p:nvPr/>
        </p:nvSpPr>
        <p:spPr>
          <a:xfrm>
            <a:off x="1079500" y="1744475"/>
            <a:ext cx="4267200" cy="479618"/>
          </a:xfrm>
          <a:prstGeom prst="rect">
            <a:avLst/>
          </a:prstGeom>
          <a:solidFill>
            <a:srgbClr val="203246"/>
          </a:solidFill>
        </p:spPr>
        <p:txBody>
          <a:bodyPr vert="horz" wrap="square" lIns="0" tIns="93980" rIns="0" bIns="0" rtlCol="0">
            <a:spAutoFit/>
          </a:bodyPr>
          <a:lstStyle>
            <a:lvl1pPr>
              <a:defRPr sz="1900" b="1" i="0">
                <a:solidFill>
                  <a:schemeClr val="bg1"/>
                </a:solidFill>
                <a:latin typeface="Verdana"/>
                <a:ea typeface="+mj-ea"/>
                <a:cs typeface="Verdana"/>
              </a:defRPr>
            </a:lvl1pPr>
          </a:lstStyle>
          <a:p>
            <a:pPr marL="142240" algn="ctr">
              <a:spcBef>
                <a:spcPts val="740"/>
              </a:spcBef>
            </a:pPr>
            <a:r>
              <a:rPr lang="es-CO" sz="2500" kern="0" spc="-30" dirty="0"/>
              <a:t>IMPLEMENTACION</a:t>
            </a:r>
            <a:endParaRPr lang="es-CO" sz="2500" kern="0" dirty="0"/>
          </a:p>
        </p:txBody>
      </p:sp>
      <p:sp>
        <p:nvSpPr>
          <p:cNvPr id="32" name="object 14">
            <a:extLst>
              <a:ext uri="{FF2B5EF4-FFF2-40B4-BE49-F238E27FC236}">
                <a16:creationId xmlns:a16="http://schemas.microsoft.com/office/drawing/2014/main" id="{ABA07D46-E576-4C19-D76E-9AA5766B1B99}"/>
              </a:ext>
            </a:extLst>
          </p:cNvPr>
          <p:cNvSpPr/>
          <p:nvPr/>
        </p:nvSpPr>
        <p:spPr>
          <a:xfrm>
            <a:off x="832942" y="2333625"/>
            <a:ext cx="4605655" cy="5103419"/>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solidFill>
                <a:schemeClr val="accent5">
                  <a:lumMod val="60000"/>
                  <a:lumOff val="40000"/>
                </a:schemeClr>
              </a:solidFill>
            </a:endParaRPr>
          </a:p>
        </p:txBody>
      </p:sp>
      <p:sp>
        <p:nvSpPr>
          <p:cNvPr id="33" name="object 14">
            <a:extLst>
              <a:ext uri="{FF2B5EF4-FFF2-40B4-BE49-F238E27FC236}">
                <a16:creationId xmlns:a16="http://schemas.microsoft.com/office/drawing/2014/main" id="{183BD115-1260-C6BE-5BA7-69BAE4B33729}"/>
              </a:ext>
            </a:extLst>
          </p:cNvPr>
          <p:cNvSpPr/>
          <p:nvPr/>
        </p:nvSpPr>
        <p:spPr>
          <a:xfrm>
            <a:off x="867557" y="2433143"/>
            <a:ext cx="4605655" cy="5003902"/>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p>
        </p:txBody>
      </p:sp>
      <p:sp>
        <p:nvSpPr>
          <p:cNvPr id="34" name="object 15">
            <a:extLst>
              <a:ext uri="{FF2B5EF4-FFF2-40B4-BE49-F238E27FC236}">
                <a16:creationId xmlns:a16="http://schemas.microsoft.com/office/drawing/2014/main" id="{EF89391E-0DE8-0CF4-F4AA-9AE9A38BA290}"/>
              </a:ext>
            </a:extLst>
          </p:cNvPr>
          <p:cNvSpPr txBox="1"/>
          <p:nvPr/>
        </p:nvSpPr>
        <p:spPr>
          <a:xfrm>
            <a:off x="1114850" y="2456815"/>
            <a:ext cx="4231850" cy="3731791"/>
          </a:xfrm>
          <a:prstGeom prst="rect">
            <a:avLst/>
          </a:prstGeom>
        </p:spPr>
        <p:txBody>
          <a:bodyPr vert="horz" wrap="square" lIns="0" tIns="12700" rIns="0" bIns="0" rtlCol="0">
            <a:spAutoFit/>
          </a:bodyPr>
          <a:lstStyle/>
          <a:p>
            <a:pPr marL="12700" marR="5080">
              <a:lnSpc>
                <a:spcPct val="100000"/>
              </a:lnSpc>
              <a:spcBef>
                <a:spcPts val="100"/>
              </a:spcBef>
            </a:pPr>
            <a:r>
              <a:rPr lang="es-MX" sz="1200" spc="40" dirty="0">
                <a:solidFill>
                  <a:srgbClr val="231F20"/>
                </a:solidFill>
                <a:latin typeface="Verdana"/>
                <a:cs typeface="Verdana"/>
              </a:rPr>
              <a:t>Como estrategia para efectos de mejorar nuestra imagen corporativa iniciamos un proceso de actualización de nuestra página web, de tal forma que nuestros usuarios interesados puedan obtener de primera mano la información que requieran de nuestra empresa, así como de los servicios que ofrecemos a nuestros clientes.</a:t>
            </a:r>
          </a:p>
          <a:p>
            <a:pPr marL="12700" marR="5080">
              <a:lnSpc>
                <a:spcPct val="100000"/>
              </a:lnSpc>
              <a:spcBef>
                <a:spcPts val="100"/>
              </a:spcBef>
            </a:pPr>
            <a:r>
              <a:rPr lang="es-MX" sz="1200" spc="40" dirty="0">
                <a:solidFill>
                  <a:srgbClr val="231F20"/>
                </a:solidFill>
                <a:latin typeface="Verdana"/>
                <a:cs typeface="Verdana"/>
              </a:rPr>
              <a:t>Haciendo del manejo de nuestra página una experiencia más amable para el usuario y con técnicas de marketing actualizadas, que permiten controlar de una forma más eficaz nuestros negocios. Así mismo, la empresa ha dedicado gran parte de su tiempo, al análisis de los prospectos a contratar, la remuneración y las relaciones que se tienen entre ellos y la gerencia de la misma. Haciendo un manejo trasparente de la información y con total cumplimiento de las normas de ética que nos exige nuestra ley 43 de 1990 y el código de ética mundial del contador público.</a:t>
            </a:r>
          </a:p>
          <a:p>
            <a:pPr marL="12700" marR="5080">
              <a:lnSpc>
                <a:spcPct val="100000"/>
              </a:lnSpc>
              <a:spcBef>
                <a:spcPts val="100"/>
              </a:spcBef>
            </a:pPr>
            <a:endParaRPr sz="1200" dirty="0">
              <a:latin typeface="Verdana"/>
              <a:cs typeface="Verdana"/>
            </a:endParaRPr>
          </a:p>
        </p:txBody>
      </p:sp>
    </p:spTree>
    <p:extLst>
      <p:ext uri="{BB962C8B-B14F-4D97-AF65-F5344CB8AC3E}">
        <p14:creationId xmlns:p14="http://schemas.microsoft.com/office/powerpoint/2010/main" val="360389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222348"/>
            <a:ext cx="54102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RESULTADOS EVALUACION B</a:t>
            </a:r>
            <a:endParaRPr sz="2500" dirty="0"/>
          </a:p>
        </p:txBody>
      </p:sp>
      <p:sp>
        <p:nvSpPr>
          <p:cNvPr id="2" name="CuadroTexto 1">
            <a:extLst>
              <a:ext uri="{FF2B5EF4-FFF2-40B4-BE49-F238E27FC236}">
                <a16:creationId xmlns:a16="http://schemas.microsoft.com/office/drawing/2014/main" id="{08456FC3-72FF-BB58-070A-FBAAC7C96ADF}"/>
              </a:ext>
            </a:extLst>
          </p:cNvPr>
          <p:cNvSpPr txBox="1"/>
          <p:nvPr/>
        </p:nvSpPr>
        <p:spPr>
          <a:xfrm flipH="1">
            <a:off x="363219" y="4724071"/>
            <a:ext cx="6585434" cy="1477328"/>
          </a:xfrm>
          <a:prstGeom prst="rect">
            <a:avLst/>
          </a:prstGeom>
          <a:noFill/>
        </p:spPr>
        <p:txBody>
          <a:bodyPr wrap="square" rtlCol="0">
            <a:spAutoFit/>
          </a:bodyPr>
          <a:lstStyle/>
          <a:p>
            <a:r>
              <a:rPr lang="es-MX" spc="40" dirty="0">
                <a:solidFill>
                  <a:srgbClr val="231F20"/>
                </a:solidFill>
                <a:latin typeface="Verdana"/>
              </a:rPr>
              <a:t>Teniendo en cuenta estos resultados podemos identificar claramente que la sociedad cumple con un 76% de lo exigido por la norma en cuanto al manejo adecuado de las relaciones con los usuarios interesados.</a:t>
            </a:r>
            <a:endParaRPr lang="es-CO" spc="40" dirty="0">
              <a:solidFill>
                <a:srgbClr val="231F20"/>
              </a:solidFill>
              <a:latin typeface="Verdana"/>
            </a:endParaRPr>
          </a:p>
        </p:txBody>
      </p:sp>
      <p:pic>
        <p:nvPicPr>
          <p:cNvPr id="5" name="Imagen 4">
            <a:extLst>
              <a:ext uri="{FF2B5EF4-FFF2-40B4-BE49-F238E27FC236}">
                <a16:creationId xmlns:a16="http://schemas.microsoft.com/office/drawing/2014/main" id="{F4BAA47B-9D53-5710-FF2C-E66E519125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65773"/>
            <a:ext cx="7175500" cy="3806376"/>
          </a:xfrm>
          <a:prstGeom prst="rect">
            <a:avLst/>
          </a:prstGeom>
        </p:spPr>
      </p:pic>
    </p:spTree>
    <p:extLst>
      <p:ext uri="{BB962C8B-B14F-4D97-AF65-F5344CB8AC3E}">
        <p14:creationId xmlns:p14="http://schemas.microsoft.com/office/powerpoint/2010/main" val="8741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PRACTICAS LABORALES</a:t>
            </a:r>
            <a:endParaRPr sz="3600" dirty="0">
              <a:solidFill>
                <a:schemeClr val="bg1"/>
              </a:solidFill>
            </a:endParaRPr>
          </a:p>
        </p:txBody>
      </p:sp>
    </p:spTree>
    <p:extLst>
      <p:ext uri="{BB962C8B-B14F-4D97-AF65-F5344CB8AC3E}">
        <p14:creationId xmlns:p14="http://schemas.microsoft.com/office/powerpoint/2010/main" val="206006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1014196"/>
            <a:ext cx="4605655"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PRACTICAS LABORALES</a:t>
            </a:r>
            <a:endParaRPr sz="2500" dirty="0"/>
          </a:p>
        </p:txBody>
      </p:sp>
      <p:sp>
        <p:nvSpPr>
          <p:cNvPr id="31" name="object 40">
            <a:extLst>
              <a:ext uri="{FF2B5EF4-FFF2-40B4-BE49-F238E27FC236}">
                <a16:creationId xmlns:a16="http://schemas.microsoft.com/office/drawing/2014/main" id="{209AC7FE-2BFA-9DEB-D25B-28D124E40443}"/>
              </a:ext>
            </a:extLst>
          </p:cNvPr>
          <p:cNvSpPr txBox="1">
            <a:spLocks/>
          </p:cNvSpPr>
          <p:nvPr/>
        </p:nvSpPr>
        <p:spPr>
          <a:xfrm>
            <a:off x="1079500" y="1744475"/>
            <a:ext cx="4267200" cy="479618"/>
          </a:xfrm>
          <a:prstGeom prst="rect">
            <a:avLst/>
          </a:prstGeom>
          <a:solidFill>
            <a:srgbClr val="203246"/>
          </a:solidFill>
        </p:spPr>
        <p:txBody>
          <a:bodyPr vert="horz" wrap="square" lIns="0" tIns="93980" rIns="0" bIns="0" rtlCol="0">
            <a:spAutoFit/>
          </a:bodyPr>
          <a:lstStyle>
            <a:lvl1pPr>
              <a:defRPr sz="1900" b="1" i="0">
                <a:solidFill>
                  <a:schemeClr val="bg1"/>
                </a:solidFill>
                <a:latin typeface="Verdana"/>
                <a:ea typeface="+mj-ea"/>
                <a:cs typeface="Verdana"/>
              </a:defRPr>
            </a:lvl1pPr>
          </a:lstStyle>
          <a:p>
            <a:pPr marL="142240" algn="ctr">
              <a:spcBef>
                <a:spcPts val="740"/>
              </a:spcBef>
            </a:pPr>
            <a:r>
              <a:rPr lang="es-CO" sz="2500" kern="0" spc="-30" dirty="0"/>
              <a:t>IMPLEMENTACION</a:t>
            </a:r>
            <a:endParaRPr lang="es-CO" sz="2500" kern="0" dirty="0"/>
          </a:p>
        </p:txBody>
      </p:sp>
      <p:sp>
        <p:nvSpPr>
          <p:cNvPr id="32" name="object 14">
            <a:extLst>
              <a:ext uri="{FF2B5EF4-FFF2-40B4-BE49-F238E27FC236}">
                <a16:creationId xmlns:a16="http://schemas.microsoft.com/office/drawing/2014/main" id="{ABA07D46-E576-4C19-D76E-9AA5766B1B99}"/>
              </a:ext>
            </a:extLst>
          </p:cNvPr>
          <p:cNvSpPr/>
          <p:nvPr/>
        </p:nvSpPr>
        <p:spPr>
          <a:xfrm>
            <a:off x="832942" y="2333626"/>
            <a:ext cx="4605655" cy="4906060"/>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solidFill>
                <a:schemeClr val="accent5">
                  <a:lumMod val="60000"/>
                  <a:lumOff val="40000"/>
                </a:schemeClr>
              </a:solidFill>
            </a:endParaRPr>
          </a:p>
        </p:txBody>
      </p:sp>
      <p:sp>
        <p:nvSpPr>
          <p:cNvPr id="33" name="object 14">
            <a:extLst>
              <a:ext uri="{FF2B5EF4-FFF2-40B4-BE49-F238E27FC236}">
                <a16:creationId xmlns:a16="http://schemas.microsoft.com/office/drawing/2014/main" id="{183BD115-1260-C6BE-5BA7-69BAE4B33729}"/>
              </a:ext>
            </a:extLst>
          </p:cNvPr>
          <p:cNvSpPr/>
          <p:nvPr/>
        </p:nvSpPr>
        <p:spPr>
          <a:xfrm>
            <a:off x="867557" y="2433143"/>
            <a:ext cx="4605655" cy="4818820"/>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p>
        </p:txBody>
      </p:sp>
      <p:sp>
        <p:nvSpPr>
          <p:cNvPr id="34" name="object 15">
            <a:extLst>
              <a:ext uri="{FF2B5EF4-FFF2-40B4-BE49-F238E27FC236}">
                <a16:creationId xmlns:a16="http://schemas.microsoft.com/office/drawing/2014/main" id="{EF89391E-0DE8-0CF4-F4AA-9AE9A38BA290}"/>
              </a:ext>
            </a:extLst>
          </p:cNvPr>
          <p:cNvSpPr txBox="1"/>
          <p:nvPr/>
        </p:nvSpPr>
        <p:spPr>
          <a:xfrm>
            <a:off x="1310448" y="2879766"/>
            <a:ext cx="4231850" cy="2426305"/>
          </a:xfrm>
          <a:prstGeom prst="rect">
            <a:avLst/>
          </a:prstGeom>
        </p:spPr>
        <p:txBody>
          <a:bodyPr vert="horz" wrap="square" lIns="0" tIns="12700" rIns="0" bIns="0" rtlCol="0">
            <a:spAutoFit/>
          </a:bodyPr>
          <a:lstStyle/>
          <a:p>
            <a:pPr marL="12700" marR="5080">
              <a:lnSpc>
                <a:spcPct val="100000"/>
              </a:lnSpc>
              <a:spcBef>
                <a:spcPts val="100"/>
              </a:spcBef>
            </a:pPr>
            <a:r>
              <a:rPr lang="es-MX" sz="1200" spc="40" dirty="0">
                <a:solidFill>
                  <a:srgbClr val="231F20"/>
                </a:solidFill>
                <a:latin typeface="Verdana"/>
                <a:cs typeface="Verdana"/>
              </a:rPr>
              <a:t>Dentro de nuestra empresa, las políticas de teletrabajo son aceptadas plenamente, ya que las labores desarrolladas por nuestros colaboradores, no requieren de una presencialidad en nuestras instalaciones, lo cual no afecta en Ningún caso la remuneración de los mismos. Adicionalmente, permitimos que todos tengan opción de pertenecer a la familia de AUDINIIF SAS BIC, con las mismas oportunidades. Los horarios de trabajo, son establecidos con los colaboradores, teniendo en cuenta los programas de cumplimiento en los encargos y así mismo son flexibles.</a:t>
            </a:r>
          </a:p>
          <a:p>
            <a:pPr marL="12700" marR="5080">
              <a:lnSpc>
                <a:spcPct val="100000"/>
              </a:lnSpc>
              <a:spcBef>
                <a:spcPts val="100"/>
              </a:spcBef>
            </a:pPr>
            <a:endParaRPr sz="1200" dirty="0">
              <a:latin typeface="Verdana"/>
              <a:cs typeface="Verdana"/>
            </a:endParaRPr>
          </a:p>
        </p:txBody>
      </p:sp>
    </p:spTree>
    <p:extLst>
      <p:ext uri="{BB962C8B-B14F-4D97-AF65-F5344CB8AC3E}">
        <p14:creationId xmlns:p14="http://schemas.microsoft.com/office/powerpoint/2010/main" val="190628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222348"/>
            <a:ext cx="54102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RESULTADOS EVALUACION B</a:t>
            </a:r>
            <a:endParaRPr sz="2500" dirty="0"/>
          </a:p>
        </p:txBody>
      </p:sp>
      <p:sp>
        <p:nvSpPr>
          <p:cNvPr id="2" name="CuadroTexto 1">
            <a:extLst>
              <a:ext uri="{FF2B5EF4-FFF2-40B4-BE49-F238E27FC236}">
                <a16:creationId xmlns:a16="http://schemas.microsoft.com/office/drawing/2014/main" id="{08456FC3-72FF-BB58-070A-FBAAC7C96ADF}"/>
              </a:ext>
            </a:extLst>
          </p:cNvPr>
          <p:cNvSpPr txBox="1"/>
          <p:nvPr/>
        </p:nvSpPr>
        <p:spPr>
          <a:xfrm flipH="1">
            <a:off x="362620" y="5028695"/>
            <a:ext cx="6585434" cy="1477328"/>
          </a:xfrm>
          <a:prstGeom prst="rect">
            <a:avLst/>
          </a:prstGeom>
          <a:noFill/>
        </p:spPr>
        <p:txBody>
          <a:bodyPr wrap="square" rtlCol="0">
            <a:spAutoFit/>
          </a:bodyPr>
          <a:lstStyle/>
          <a:p>
            <a:r>
              <a:rPr lang="es-MX" spc="40" dirty="0">
                <a:solidFill>
                  <a:srgbClr val="231F20"/>
                </a:solidFill>
                <a:latin typeface="Verdana"/>
              </a:rPr>
              <a:t>Teniendo en cuenta estos resultados podemos decir que la empresa cumple con lo comprometido, aunque hace falta algunos aspectos en los cuales debemos mejorar nuestras relaciones con nuestros colaboradores.</a:t>
            </a:r>
            <a:endParaRPr lang="es-CO" spc="40" dirty="0">
              <a:solidFill>
                <a:srgbClr val="231F20"/>
              </a:solidFill>
              <a:latin typeface="Verdana"/>
            </a:endParaRPr>
          </a:p>
        </p:txBody>
      </p:sp>
      <p:pic>
        <p:nvPicPr>
          <p:cNvPr id="4" name="Imagen 3">
            <a:extLst>
              <a:ext uri="{FF2B5EF4-FFF2-40B4-BE49-F238E27FC236}">
                <a16:creationId xmlns:a16="http://schemas.microsoft.com/office/drawing/2014/main" id="{24A0E39E-68C0-18D0-F5AB-F372F96011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711809"/>
            <a:ext cx="7191664" cy="4151823"/>
          </a:xfrm>
          <a:prstGeom prst="rect">
            <a:avLst/>
          </a:prstGeom>
        </p:spPr>
      </p:pic>
    </p:spTree>
    <p:extLst>
      <p:ext uri="{BB962C8B-B14F-4D97-AF65-F5344CB8AC3E}">
        <p14:creationId xmlns:p14="http://schemas.microsoft.com/office/powerpoint/2010/main" val="404555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PRACTICAS AMBIENTALES</a:t>
            </a:r>
            <a:endParaRPr sz="3600" dirty="0">
              <a:solidFill>
                <a:schemeClr val="bg1"/>
              </a:solidFill>
            </a:endParaRPr>
          </a:p>
        </p:txBody>
      </p:sp>
    </p:spTree>
    <p:extLst>
      <p:ext uri="{BB962C8B-B14F-4D97-AF65-F5344CB8AC3E}">
        <p14:creationId xmlns:p14="http://schemas.microsoft.com/office/powerpoint/2010/main" val="383575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1014196"/>
            <a:ext cx="48006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PRACTICAS AMBIENTALES</a:t>
            </a:r>
            <a:endParaRPr sz="2500" dirty="0"/>
          </a:p>
        </p:txBody>
      </p:sp>
      <p:sp>
        <p:nvSpPr>
          <p:cNvPr id="31" name="object 40">
            <a:extLst>
              <a:ext uri="{FF2B5EF4-FFF2-40B4-BE49-F238E27FC236}">
                <a16:creationId xmlns:a16="http://schemas.microsoft.com/office/drawing/2014/main" id="{209AC7FE-2BFA-9DEB-D25B-28D124E40443}"/>
              </a:ext>
            </a:extLst>
          </p:cNvPr>
          <p:cNvSpPr txBox="1">
            <a:spLocks/>
          </p:cNvSpPr>
          <p:nvPr/>
        </p:nvSpPr>
        <p:spPr>
          <a:xfrm>
            <a:off x="1423276" y="1741194"/>
            <a:ext cx="4267200" cy="479618"/>
          </a:xfrm>
          <a:prstGeom prst="rect">
            <a:avLst/>
          </a:prstGeom>
          <a:solidFill>
            <a:srgbClr val="203246"/>
          </a:solidFill>
        </p:spPr>
        <p:txBody>
          <a:bodyPr vert="horz" wrap="square" lIns="0" tIns="93980" rIns="0" bIns="0" rtlCol="0">
            <a:spAutoFit/>
          </a:bodyPr>
          <a:lstStyle>
            <a:lvl1pPr>
              <a:defRPr sz="1900" b="1" i="0">
                <a:solidFill>
                  <a:schemeClr val="bg1"/>
                </a:solidFill>
                <a:latin typeface="Verdana"/>
                <a:ea typeface="+mj-ea"/>
                <a:cs typeface="Verdana"/>
              </a:defRPr>
            </a:lvl1pPr>
          </a:lstStyle>
          <a:p>
            <a:pPr marL="142240" algn="ctr">
              <a:spcBef>
                <a:spcPts val="740"/>
              </a:spcBef>
            </a:pPr>
            <a:r>
              <a:rPr lang="es-CO" sz="2500" kern="0" spc="-30" dirty="0"/>
              <a:t>IMPLEMENTACION</a:t>
            </a:r>
            <a:endParaRPr lang="es-CO" sz="2500" kern="0" dirty="0"/>
          </a:p>
        </p:txBody>
      </p:sp>
      <p:sp>
        <p:nvSpPr>
          <p:cNvPr id="32" name="object 14">
            <a:extLst>
              <a:ext uri="{FF2B5EF4-FFF2-40B4-BE49-F238E27FC236}">
                <a16:creationId xmlns:a16="http://schemas.microsoft.com/office/drawing/2014/main" id="{ABA07D46-E576-4C19-D76E-9AA5766B1B99}"/>
              </a:ext>
            </a:extLst>
          </p:cNvPr>
          <p:cNvSpPr/>
          <p:nvPr/>
        </p:nvSpPr>
        <p:spPr>
          <a:xfrm>
            <a:off x="832942" y="2333626"/>
            <a:ext cx="4605655" cy="4906060"/>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solidFill>
                <a:schemeClr val="accent5">
                  <a:lumMod val="60000"/>
                  <a:lumOff val="40000"/>
                </a:schemeClr>
              </a:solidFill>
            </a:endParaRPr>
          </a:p>
        </p:txBody>
      </p:sp>
      <p:sp>
        <p:nvSpPr>
          <p:cNvPr id="33" name="object 14">
            <a:extLst>
              <a:ext uri="{FF2B5EF4-FFF2-40B4-BE49-F238E27FC236}">
                <a16:creationId xmlns:a16="http://schemas.microsoft.com/office/drawing/2014/main" id="{183BD115-1260-C6BE-5BA7-69BAE4B33729}"/>
              </a:ext>
            </a:extLst>
          </p:cNvPr>
          <p:cNvSpPr/>
          <p:nvPr/>
        </p:nvSpPr>
        <p:spPr>
          <a:xfrm>
            <a:off x="867557" y="2433143"/>
            <a:ext cx="4605655" cy="4818820"/>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p>
        </p:txBody>
      </p:sp>
      <p:sp>
        <p:nvSpPr>
          <p:cNvPr id="34" name="object 15">
            <a:extLst>
              <a:ext uri="{FF2B5EF4-FFF2-40B4-BE49-F238E27FC236}">
                <a16:creationId xmlns:a16="http://schemas.microsoft.com/office/drawing/2014/main" id="{EF89391E-0DE8-0CF4-F4AA-9AE9A38BA290}"/>
              </a:ext>
            </a:extLst>
          </p:cNvPr>
          <p:cNvSpPr txBox="1"/>
          <p:nvPr/>
        </p:nvSpPr>
        <p:spPr>
          <a:xfrm>
            <a:off x="1310150" y="3020910"/>
            <a:ext cx="4493452" cy="2795637"/>
          </a:xfrm>
          <a:prstGeom prst="rect">
            <a:avLst/>
          </a:prstGeom>
        </p:spPr>
        <p:txBody>
          <a:bodyPr vert="horz" wrap="square" lIns="0" tIns="12700" rIns="0" bIns="0" rtlCol="0">
            <a:spAutoFit/>
          </a:bodyPr>
          <a:lstStyle/>
          <a:p>
            <a:pPr marL="12700" marR="5080">
              <a:lnSpc>
                <a:spcPct val="100000"/>
              </a:lnSpc>
              <a:spcBef>
                <a:spcPts val="100"/>
              </a:spcBef>
            </a:pPr>
            <a:r>
              <a:rPr lang="es-MX" sz="1200" spc="40" dirty="0">
                <a:solidFill>
                  <a:srgbClr val="231F20"/>
                </a:solidFill>
                <a:latin typeface="Verdana"/>
                <a:cs typeface="Verdana"/>
              </a:rPr>
              <a:t>Dentro de nuestra empresa, las políticas de consumo en servicios públicos son monitoreadas mes a mes, efectuando los correctivos adecuados para obtener un mejor manejo de los recursos tanto hídricos como energéticos. Se efectúa la labor de reciclaje, en uso de insumos, en uso de recursos hídricos y todos los que podamos efectuar. Requerimos de un informe adecuado del uso de los mismos, ya que parte de nuestra labor con nuestros clientes, consiste en efectuar auditorías sobre los consumos y usos adecuados de los recursos que se utilizan, permitiendo un mejor resultado económico y también que certifiquen a los clientes como responsables con el manejo ambiental de sus empresas.  </a:t>
            </a:r>
          </a:p>
          <a:p>
            <a:pPr marL="12700" marR="5080">
              <a:lnSpc>
                <a:spcPct val="100000"/>
              </a:lnSpc>
              <a:spcBef>
                <a:spcPts val="100"/>
              </a:spcBef>
            </a:pPr>
            <a:endParaRPr sz="1200" dirty="0">
              <a:latin typeface="Verdana"/>
              <a:cs typeface="Verdana"/>
            </a:endParaRPr>
          </a:p>
        </p:txBody>
      </p:sp>
    </p:spTree>
    <p:extLst>
      <p:ext uri="{BB962C8B-B14F-4D97-AF65-F5344CB8AC3E}">
        <p14:creationId xmlns:p14="http://schemas.microsoft.com/office/powerpoint/2010/main" val="303741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80" y="911377"/>
            <a:ext cx="1433195" cy="0"/>
          </a:xfrm>
          <a:custGeom>
            <a:avLst/>
            <a:gdLst/>
            <a:ahLst/>
            <a:cxnLst/>
            <a:rect l="l" t="t" r="r" b="b"/>
            <a:pathLst>
              <a:path w="1433195">
                <a:moveTo>
                  <a:pt x="0" y="0"/>
                </a:moveTo>
                <a:lnTo>
                  <a:pt x="1432632" y="0"/>
                </a:lnTo>
                <a:lnTo>
                  <a:pt x="0" y="0"/>
                </a:lnTo>
                <a:close/>
              </a:path>
            </a:pathLst>
          </a:custGeom>
          <a:solidFill>
            <a:srgbClr val="231F20"/>
          </a:solidFill>
        </p:spPr>
        <p:txBody>
          <a:bodyPr wrap="square" lIns="0" tIns="0" rIns="0" bIns="0" rtlCol="0"/>
          <a:lstStyle/>
          <a:p>
            <a:endParaRPr/>
          </a:p>
        </p:txBody>
      </p:sp>
      <p:sp>
        <p:nvSpPr>
          <p:cNvPr id="3" name="object 3"/>
          <p:cNvSpPr/>
          <p:nvPr/>
        </p:nvSpPr>
        <p:spPr>
          <a:xfrm>
            <a:off x="4235221" y="911377"/>
            <a:ext cx="6444615" cy="0"/>
          </a:xfrm>
          <a:custGeom>
            <a:avLst/>
            <a:gdLst/>
            <a:ahLst/>
            <a:cxnLst/>
            <a:rect l="l" t="t" r="r" b="b"/>
            <a:pathLst>
              <a:path w="6444615">
                <a:moveTo>
                  <a:pt x="0" y="0"/>
                </a:moveTo>
                <a:lnTo>
                  <a:pt x="6444072" y="0"/>
                </a:lnTo>
                <a:lnTo>
                  <a:pt x="0" y="0"/>
                </a:lnTo>
                <a:close/>
              </a:path>
            </a:pathLst>
          </a:custGeom>
          <a:solidFill>
            <a:srgbClr val="231F20"/>
          </a:solidFill>
        </p:spPr>
        <p:txBody>
          <a:bodyPr wrap="square" lIns="0" tIns="0" rIns="0" bIns="0" rtlCol="0"/>
          <a:lstStyle/>
          <a:p>
            <a:endParaRPr/>
          </a:p>
        </p:txBody>
      </p:sp>
      <p:sp>
        <p:nvSpPr>
          <p:cNvPr id="4" name="object 4"/>
          <p:cNvSpPr/>
          <p:nvPr/>
        </p:nvSpPr>
        <p:spPr>
          <a:xfrm>
            <a:off x="4876" y="911377"/>
            <a:ext cx="1433195" cy="0"/>
          </a:xfrm>
          <a:custGeom>
            <a:avLst/>
            <a:gdLst/>
            <a:ahLst/>
            <a:cxnLst/>
            <a:rect l="l" t="t" r="r" b="b"/>
            <a:pathLst>
              <a:path w="1433195">
                <a:moveTo>
                  <a:pt x="0" y="0"/>
                </a:moveTo>
                <a:lnTo>
                  <a:pt x="1432636" y="0"/>
                </a:lnTo>
              </a:path>
            </a:pathLst>
          </a:custGeom>
          <a:ln w="12700">
            <a:solidFill>
              <a:srgbClr val="14334A"/>
            </a:solidFill>
          </a:ln>
        </p:spPr>
        <p:txBody>
          <a:bodyPr wrap="square" lIns="0" tIns="0" rIns="0" bIns="0" rtlCol="0"/>
          <a:lstStyle/>
          <a:p>
            <a:endParaRPr/>
          </a:p>
        </p:txBody>
      </p:sp>
      <p:sp>
        <p:nvSpPr>
          <p:cNvPr id="5" name="object 5"/>
          <p:cNvSpPr/>
          <p:nvPr/>
        </p:nvSpPr>
        <p:spPr>
          <a:xfrm>
            <a:off x="4235221" y="911377"/>
            <a:ext cx="6444615" cy="0"/>
          </a:xfrm>
          <a:custGeom>
            <a:avLst/>
            <a:gdLst/>
            <a:ahLst/>
            <a:cxnLst/>
            <a:rect l="l" t="t" r="r" b="b"/>
            <a:pathLst>
              <a:path w="6444615">
                <a:moveTo>
                  <a:pt x="0" y="0"/>
                </a:moveTo>
                <a:lnTo>
                  <a:pt x="6444081" y="0"/>
                </a:lnTo>
              </a:path>
            </a:pathLst>
          </a:custGeom>
          <a:ln w="12700">
            <a:solidFill>
              <a:srgbClr val="14334A"/>
            </a:solidFill>
          </a:ln>
        </p:spPr>
        <p:txBody>
          <a:bodyPr wrap="square" lIns="0" tIns="0" rIns="0" bIns="0" rtlCol="0"/>
          <a:lstStyle/>
          <a:p>
            <a:endParaRPr/>
          </a:p>
        </p:txBody>
      </p:sp>
      <p:sp>
        <p:nvSpPr>
          <p:cNvPr id="30" name="object 30"/>
          <p:cNvSpPr txBox="1">
            <a:spLocks noGrp="1"/>
          </p:cNvSpPr>
          <p:nvPr>
            <p:ph type="title"/>
          </p:nvPr>
        </p:nvSpPr>
        <p:spPr>
          <a:xfrm>
            <a:off x="0" y="568465"/>
            <a:ext cx="2785110" cy="482600"/>
          </a:xfrm>
          <a:prstGeom prst="rect">
            <a:avLst/>
          </a:prstGeom>
        </p:spPr>
        <p:txBody>
          <a:bodyPr vert="horz" wrap="square" lIns="0" tIns="12700" rIns="0" bIns="0" rtlCol="0">
            <a:spAutoFit/>
          </a:bodyPr>
          <a:lstStyle/>
          <a:p>
            <a:pPr marL="438150">
              <a:lnSpc>
                <a:spcPct val="100000"/>
              </a:lnSpc>
              <a:spcBef>
                <a:spcPts val="100"/>
              </a:spcBef>
            </a:pPr>
            <a:r>
              <a:rPr sz="3000" spc="-80" dirty="0">
                <a:solidFill>
                  <a:schemeClr val="tx1"/>
                </a:solidFill>
              </a:rPr>
              <a:t>Contenido</a:t>
            </a:r>
            <a:endParaRPr sz="3000" dirty="0">
              <a:solidFill>
                <a:schemeClr val="tx1"/>
              </a:solidFill>
            </a:endParaRPr>
          </a:p>
        </p:txBody>
      </p:sp>
      <p:sp>
        <p:nvSpPr>
          <p:cNvPr id="31" name="object 31"/>
          <p:cNvSpPr txBox="1"/>
          <p:nvPr/>
        </p:nvSpPr>
        <p:spPr>
          <a:xfrm>
            <a:off x="989049" y="1872374"/>
            <a:ext cx="1934845" cy="208279"/>
          </a:xfrm>
          <a:prstGeom prst="rect">
            <a:avLst/>
          </a:prstGeom>
        </p:spPr>
        <p:txBody>
          <a:bodyPr vert="horz" wrap="square" lIns="0" tIns="12700" rIns="0" bIns="0" rtlCol="0">
            <a:spAutoFit/>
          </a:bodyPr>
          <a:lstStyle/>
          <a:p>
            <a:pPr>
              <a:lnSpc>
                <a:spcPct val="100000"/>
              </a:lnSpc>
              <a:spcBef>
                <a:spcPts val="100"/>
              </a:spcBef>
            </a:pPr>
            <a:r>
              <a:rPr sz="1200" spc="20" dirty="0">
                <a:solidFill>
                  <a:srgbClr val="231F20"/>
                </a:solidFill>
                <a:latin typeface="Verdana"/>
                <a:cs typeface="Verdana"/>
              </a:rPr>
              <a:t>p</a:t>
            </a:r>
            <a:r>
              <a:rPr sz="1200" spc="-10" dirty="0">
                <a:solidFill>
                  <a:srgbClr val="231F20"/>
                </a:solidFill>
                <a:latin typeface="Verdana"/>
                <a:cs typeface="Verdana"/>
              </a:rPr>
              <a:t>r</a:t>
            </a:r>
            <a:r>
              <a:rPr sz="1200" spc="5" dirty="0">
                <a:solidFill>
                  <a:srgbClr val="231F20"/>
                </a:solidFill>
                <a:latin typeface="Verdana"/>
                <a:cs typeface="Verdana"/>
              </a:rPr>
              <a:t>esenta</a:t>
            </a:r>
            <a:r>
              <a:rPr sz="1200" spc="30" dirty="0">
                <a:solidFill>
                  <a:srgbClr val="231F20"/>
                </a:solidFill>
                <a:latin typeface="Verdana"/>
                <a:cs typeface="Verdana"/>
              </a:rPr>
              <a:t>ción</a:t>
            </a:r>
            <a:r>
              <a:rPr sz="1200" spc="-110" dirty="0">
                <a:solidFill>
                  <a:srgbClr val="231F20"/>
                </a:solidFill>
                <a:latin typeface="Verdana"/>
                <a:cs typeface="Verdana"/>
              </a:rPr>
              <a:t> </a:t>
            </a:r>
            <a:r>
              <a:rPr sz="1200" spc="20" dirty="0">
                <a:solidFill>
                  <a:srgbClr val="231F20"/>
                </a:solidFill>
                <a:latin typeface="Verdana"/>
                <a:cs typeface="Verdana"/>
              </a:rPr>
              <a:t>del</a:t>
            </a:r>
            <a:r>
              <a:rPr sz="1200" spc="-110" dirty="0">
                <a:solidFill>
                  <a:srgbClr val="231F20"/>
                </a:solidFill>
                <a:latin typeface="Verdana"/>
                <a:cs typeface="Verdana"/>
              </a:rPr>
              <a:t> </a:t>
            </a:r>
            <a:r>
              <a:rPr sz="1200" spc="10" dirty="0">
                <a:solidFill>
                  <a:srgbClr val="231F20"/>
                </a:solidFill>
                <a:latin typeface="Verdana"/>
                <a:cs typeface="Verdana"/>
              </a:rPr>
              <a:t>in</a:t>
            </a:r>
            <a:r>
              <a:rPr sz="1200" spc="-10" dirty="0">
                <a:solidFill>
                  <a:srgbClr val="231F20"/>
                </a:solidFill>
                <a:latin typeface="Verdana"/>
                <a:cs typeface="Verdana"/>
              </a:rPr>
              <a:t>f</a:t>
            </a:r>
            <a:r>
              <a:rPr sz="1200" spc="-5" dirty="0">
                <a:solidFill>
                  <a:srgbClr val="231F20"/>
                </a:solidFill>
                <a:latin typeface="Verdana"/>
                <a:cs typeface="Verdana"/>
              </a:rPr>
              <a:t>o</a:t>
            </a:r>
            <a:r>
              <a:rPr sz="1200" spc="-15" dirty="0">
                <a:solidFill>
                  <a:srgbClr val="231F20"/>
                </a:solidFill>
                <a:latin typeface="Verdana"/>
                <a:cs typeface="Verdana"/>
              </a:rPr>
              <a:t>r</a:t>
            </a:r>
            <a:r>
              <a:rPr sz="1200" spc="105" dirty="0">
                <a:solidFill>
                  <a:srgbClr val="231F20"/>
                </a:solidFill>
                <a:latin typeface="Verdana"/>
                <a:cs typeface="Verdana"/>
              </a:rPr>
              <a:t>m</a:t>
            </a:r>
            <a:r>
              <a:rPr sz="1200" spc="10" dirty="0">
                <a:solidFill>
                  <a:srgbClr val="231F20"/>
                </a:solidFill>
                <a:latin typeface="Verdana"/>
                <a:cs typeface="Verdana"/>
              </a:rPr>
              <a:t>e</a:t>
            </a:r>
            <a:endParaRPr sz="1200">
              <a:latin typeface="Verdana"/>
              <a:cs typeface="Verdana"/>
            </a:endParaRPr>
          </a:p>
        </p:txBody>
      </p:sp>
      <p:sp>
        <p:nvSpPr>
          <p:cNvPr id="32" name="object 32"/>
          <p:cNvSpPr txBox="1"/>
          <p:nvPr/>
        </p:nvSpPr>
        <p:spPr>
          <a:xfrm>
            <a:off x="989201" y="2861450"/>
            <a:ext cx="2162175" cy="1707514"/>
          </a:xfrm>
          <a:prstGeom prst="rect">
            <a:avLst/>
          </a:prstGeom>
        </p:spPr>
        <p:txBody>
          <a:bodyPr vert="horz" wrap="square" lIns="0" tIns="13335" rIns="0" bIns="0" rtlCol="0">
            <a:spAutoFit/>
          </a:bodyPr>
          <a:lstStyle/>
          <a:p>
            <a:pPr marL="6350" marR="5080" indent="5715">
              <a:lnSpc>
                <a:spcPct val="147300"/>
              </a:lnSpc>
              <a:spcBef>
                <a:spcPts val="105"/>
              </a:spcBef>
            </a:pPr>
            <a:r>
              <a:rPr sz="1200" spc="40" dirty="0">
                <a:solidFill>
                  <a:srgbClr val="231F20"/>
                </a:solidFill>
                <a:latin typeface="Verdana"/>
                <a:cs typeface="Verdana"/>
              </a:rPr>
              <a:t>Modelo</a:t>
            </a:r>
            <a:r>
              <a:rPr sz="1200" spc="-110" dirty="0">
                <a:solidFill>
                  <a:srgbClr val="231F20"/>
                </a:solidFill>
                <a:latin typeface="Verdana"/>
                <a:cs typeface="Verdana"/>
              </a:rPr>
              <a:t> </a:t>
            </a:r>
            <a:r>
              <a:rPr sz="1200" spc="35" dirty="0">
                <a:solidFill>
                  <a:srgbClr val="231F20"/>
                </a:solidFill>
                <a:latin typeface="Verdana"/>
                <a:cs typeface="Verdana"/>
              </a:rPr>
              <a:t>de</a:t>
            </a:r>
            <a:r>
              <a:rPr sz="1200" spc="-110" dirty="0">
                <a:solidFill>
                  <a:srgbClr val="231F20"/>
                </a:solidFill>
                <a:latin typeface="Verdana"/>
                <a:cs typeface="Verdana"/>
              </a:rPr>
              <a:t> </a:t>
            </a:r>
            <a:r>
              <a:rPr sz="1200" spc="30" dirty="0">
                <a:solidFill>
                  <a:srgbClr val="231F20"/>
                </a:solidFill>
                <a:latin typeface="Verdana"/>
                <a:cs typeface="Verdana"/>
              </a:rPr>
              <a:t>Negocio  </a:t>
            </a:r>
            <a:r>
              <a:rPr sz="1200" spc="10" dirty="0">
                <a:solidFill>
                  <a:srgbClr val="231F20"/>
                </a:solidFill>
                <a:latin typeface="Verdana"/>
                <a:cs typeface="Verdana"/>
              </a:rPr>
              <a:t>Gobie</a:t>
            </a:r>
            <a:r>
              <a:rPr sz="1200" spc="-5" dirty="0">
                <a:solidFill>
                  <a:srgbClr val="231F20"/>
                </a:solidFill>
                <a:latin typeface="Verdana"/>
                <a:cs typeface="Verdana"/>
              </a:rPr>
              <a:t>r</a:t>
            </a:r>
            <a:r>
              <a:rPr sz="1200" spc="50" dirty="0">
                <a:solidFill>
                  <a:srgbClr val="231F20"/>
                </a:solidFill>
                <a:latin typeface="Verdana"/>
                <a:cs typeface="Verdana"/>
              </a:rPr>
              <a:t>n</a:t>
            </a:r>
            <a:r>
              <a:rPr sz="1200" spc="20" dirty="0">
                <a:solidFill>
                  <a:srgbClr val="231F20"/>
                </a:solidFill>
                <a:latin typeface="Verdana"/>
                <a:cs typeface="Verdana"/>
              </a:rPr>
              <a:t>o</a:t>
            </a:r>
            <a:r>
              <a:rPr sz="1200" spc="-110" dirty="0">
                <a:solidFill>
                  <a:srgbClr val="231F20"/>
                </a:solidFill>
                <a:latin typeface="Verdana"/>
                <a:cs typeface="Verdana"/>
              </a:rPr>
              <a:t> </a:t>
            </a:r>
            <a:r>
              <a:rPr sz="1200" spc="-10" dirty="0">
                <a:solidFill>
                  <a:srgbClr val="231F20"/>
                </a:solidFill>
                <a:latin typeface="Verdana"/>
                <a:cs typeface="Verdana"/>
              </a:rPr>
              <a:t>C</a:t>
            </a:r>
            <a:r>
              <a:rPr sz="1200" spc="-5" dirty="0">
                <a:solidFill>
                  <a:srgbClr val="231F20"/>
                </a:solidFill>
                <a:latin typeface="Verdana"/>
                <a:cs typeface="Verdana"/>
              </a:rPr>
              <a:t>o</a:t>
            </a:r>
            <a:r>
              <a:rPr sz="1200" spc="-15" dirty="0">
                <a:solidFill>
                  <a:srgbClr val="231F20"/>
                </a:solidFill>
                <a:latin typeface="Verdana"/>
                <a:cs typeface="Verdana"/>
              </a:rPr>
              <a:t>r</a:t>
            </a:r>
            <a:r>
              <a:rPr sz="1200" spc="20" dirty="0">
                <a:solidFill>
                  <a:srgbClr val="231F20"/>
                </a:solidFill>
                <a:latin typeface="Verdana"/>
                <a:cs typeface="Verdana"/>
              </a:rPr>
              <a:t>po</a:t>
            </a:r>
            <a:r>
              <a:rPr sz="1200" dirty="0">
                <a:solidFill>
                  <a:srgbClr val="231F20"/>
                </a:solidFill>
                <a:latin typeface="Verdana"/>
                <a:cs typeface="Verdana"/>
              </a:rPr>
              <a:t>r</a:t>
            </a:r>
            <a:r>
              <a:rPr sz="1200" spc="-15" dirty="0">
                <a:solidFill>
                  <a:srgbClr val="231F20"/>
                </a:solidFill>
                <a:latin typeface="Verdana"/>
                <a:cs typeface="Verdana"/>
              </a:rPr>
              <a:t>ati</a:t>
            </a:r>
            <a:r>
              <a:rPr sz="1200" spc="-45" dirty="0">
                <a:solidFill>
                  <a:srgbClr val="231F20"/>
                </a:solidFill>
                <a:latin typeface="Verdana"/>
                <a:cs typeface="Verdana"/>
              </a:rPr>
              <a:t>v</a:t>
            </a:r>
            <a:r>
              <a:rPr sz="1200" spc="15" dirty="0">
                <a:solidFill>
                  <a:srgbClr val="231F20"/>
                </a:solidFill>
                <a:latin typeface="Verdana"/>
                <a:cs typeface="Verdana"/>
              </a:rPr>
              <a:t>o  </a:t>
            </a:r>
            <a:r>
              <a:rPr sz="1200" spc="105" dirty="0">
                <a:solidFill>
                  <a:srgbClr val="231F20"/>
                </a:solidFill>
                <a:latin typeface="Verdana"/>
                <a:cs typeface="Verdana"/>
              </a:rPr>
              <a:t>P</a:t>
            </a:r>
            <a:r>
              <a:rPr sz="1200" spc="-50" dirty="0">
                <a:solidFill>
                  <a:srgbClr val="231F20"/>
                </a:solidFill>
                <a:latin typeface="Verdana"/>
                <a:cs typeface="Verdana"/>
              </a:rPr>
              <a:t>r</a:t>
            </a:r>
            <a:r>
              <a:rPr sz="1200" spc="-15" dirty="0">
                <a:solidFill>
                  <a:srgbClr val="231F20"/>
                </a:solidFill>
                <a:latin typeface="Verdana"/>
                <a:cs typeface="Verdana"/>
              </a:rPr>
              <a:t>á</a:t>
            </a:r>
            <a:r>
              <a:rPr sz="1200" spc="55" dirty="0">
                <a:solidFill>
                  <a:srgbClr val="231F20"/>
                </a:solidFill>
                <a:latin typeface="Verdana"/>
                <a:cs typeface="Verdana"/>
              </a:rPr>
              <a:t>c</a:t>
            </a:r>
            <a:r>
              <a:rPr sz="1200" dirty="0">
                <a:solidFill>
                  <a:srgbClr val="231F20"/>
                </a:solidFill>
                <a:latin typeface="Verdana"/>
                <a:cs typeface="Verdana"/>
              </a:rPr>
              <a:t>ticas</a:t>
            </a:r>
            <a:r>
              <a:rPr sz="1200" spc="-110" dirty="0">
                <a:solidFill>
                  <a:srgbClr val="231F20"/>
                </a:solidFill>
                <a:latin typeface="Verdana"/>
                <a:cs typeface="Verdana"/>
              </a:rPr>
              <a:t> </a:t>
            </a:r>
            <a:r>
              <a:rPr sz="1200" spc="35" dirty="0">
                <a:solidFill>
                  <a:srgbClr val="231F20"/>
                </a:solidFill>
                <a:latin typeface="Verdana"/>
                <a:cs typeface="Verdana"/>
              </a:rPr>
              <a:t>L</a:t>
            </a:r>
            <a:r>
              <a:rPr sz="1200" spc="10" dirty="0">
                <a:solidFill>
                  <a:srgbClr val="231F20"/>
                </a:solidFill>
                <a:latin typeface="Verdana"/>
                <a:cs typeface="Verdana"/>
              </a:rPr>
              <a:t>abo</a:t>
            </a:r>
            <a:r>
              <a:rPr sz="1200" spc="-10" dirty="0">
                <a:solidFill>
                  <a:srgbClr val="231F20"/>
                </a:solidFill>
                <a:latin typeface="Verdana"/>
                <a:cs typeface="Verdana"/>
              </a:rPr>
              <a:t>r</a:t>
            </a:r>
            <a:r>
              <a:rPr sz="1200" spc="-15" dirty="0">
                <a:solidFill>
                  <a:srgbClr val="231F20"/>
                </a:solidFill>
                <a:latin typeface="Verdana"/>
                <a:cs typeface="Verdana"/>
              </a:rPr>
              <a:t>ales  </a:t>
            </a:r>
            <a:r>
              <a:rPr sz="1200" spc="105" dirty="0">
                <a:solidFill>
                  <a:srgbClr val="231F20"/>
                </a:solidFill>
                <a:latin typeface="Verdana"/>
                <a:cs typeface="Verdana"/>
              </a:rPr>
              <a:t>P</a:t>
            </a:r>
            <a:r>
              <a:rPr sz="1200" spc="-50" dirty="0">
                <a:solidFill>
                  <a:srgbClr val="231F20"/>
                </a:solidFill>
                <a:latin typeface="Verdana"/>
                <a:cs typeface="Verdana"/>
              </a:rPr>
              <a:t>r</a:t>
            </a:r>
            <a:r>
              <a:rPr sz="1200" spc="-15" dirty="0">
                <a:solidFill>
                  <a:srgbClr val="231F20"/>
                </a:solidFill>
                <a:latin typeface="Verdana"/>
                <a:cs typeface="Verdana"/>
              </a:rPr>
              <a:t>á</a:t>
            </a:r>
            <a:r>
              <a:rPr sz="1200" spc="55" dirty="0">
                <a:solidFill>
                  <a:srgbClr val="231F20"/>
                </a:solidFill>
                <a:latin typeface="Verdana"/>
                <a:cs typeface="Verdana"/>
              </a:rPr>
              <a:t>c</a:t>
            </a:r>
            <a:r>
              <a:rPr sz="1200" dirty="0">
                <a:solidFill>
                  <a:srgbClr val="231F20"/>
                </a:solidFill>
                <a:latin typeface="Verdana"/>
                <a:cs typeface="Verdana"/>
              </a:rPr>
              <a:t>ticas</a:t>
            </a:r>
            <a:r>
              <a:rPr sz="1200" spc="-110" dirty="0">
                <a:solidFill>
                  <a:srgbClr val="231F20"/>
                </a:solidFill>
                <a:latin typeface="Verdana"/>
                <a:cs typeface="Verdana"/>
              </a:rPr>
              <a:t> </a:t>
            </a:r>
            <a:r>
              <a:rPr sz="1200" spc="20" dirty="0">
                <a:solidFill>
                  <a:srgbClr val="231F20"/>
                </a:solidFill>
                <a:latin typeface="Verdana"/>
                <a:cs typeface="Verdana"/>
              </a:rPr>
              <a:t>Ambientales  </a:t>
            </a:r>
            <a:r>
              <a:rPr sz="1200" spc="105" dirty="0">
                <a:solidFill>
                  <a:srgbClr val="231F20"/>
                </a:solidFill>
                <a:latin typeface="Verdana"/>
                <a:cs typeface="Verdana"/>
              </a:rPr>
              <a:t>P</a:t>
            </a:r>
            <a:r>
              <a:rPr sz="1200" spc="-50" dirty="0">
                <a:solidFill>
                  <a:srgbClr val="231F20"/>
                </a:solidFill>
                <a:latin typeface="Verdana"/>
                <a:cs typeface="Verdana"/>
              </a:rPr>
              <a:t>r</a:t>
            </a:r>
            <a:r>
              <a:rPr sz="1200" spc="-15" dirty="0">
                <a:solidFill>
                  <a:srgbClr val="231F20"/>
                </a:solidFill>
                <a:latin typeface="Verdana"/>
                <a:cs typeface="Verdana"/>
              </a:rPr>
              <a:t>á</a:t>
            </a:r>
            <a:r>
              <a:rPr sz="1200" spc="55" dirty="0">
                <a:solidFill>
                  <a:srgbClr val="231F20"/>
                </a:solidFill>
                <a:latin typeface="Verdana"/>
                <a:cs typeface="Verdana"/>
              </a:rPr>
              <a:t>c</a:t>
            </a:r>
            <a:r>
              <a:rPr sz="1200" dirty="0">
                <a:solidFill>
                  <a:srgbClr val="231F20"/>
                </a:solidFill>
                <a:latin typeface="Verdana"/>
                <a:cs typeface="Verdana"/>
              </a:rPr>
              <a:t>ticas</a:t>
            </a:r>
            <a:r>
              <a:rPr sz="1200" spc="-110" dirty="0">
                <a:solidFill>
                  <a:srgbClr val="231F20"/>
                </a:solidFill>
                <a:latin typeface="Verdana"/>
                <a:cs typeface="Verdana"/>
              </a:rPr>
              <a:t> </a:t>
            </a:r>
            <a:r>
              <a:rPr sz="1200" spc="35" dirty="0">
                <a:solidFill>
                  <a:srgbClr val="231F20"/>
                </a:solidFill>
                <a:latin typeface="Verdana"/>
                <a:cs typeface="Verdana"/>
              </a:rPr>
              <a:t>con</a:t>
            </a:r>
            <a:r>
              <a:rPr sz="1200" spc="-110" dirty="0">
                <a:solidFill>
                  <a:srgbClr val="231F20"/>
                </a:solidFill>
                <a:latin typeface="Verdana"/>
                <a:cs typeface="Verdana"/>
              </a:rPr>
              <a:t> </a:t>
            </a:r>
            <a:r>
              <a:rPr sz="1200" spc="-10" dirty="0">
                <a:solidFill>
                  <a:srgbClr val="231F20"/>
                </a:solidFill>
                <a:latin typeface="Verdana"/>
                <a:cs typeface="Verdana"/>
              </a:rPr>
              <a:t>la</a:t>
            </a:r>
            <a:r>
              <a:rPr sz="1200" spc="-110" dirty="0">
                <a:solidFill>
                  <a:srgbClr val="231F20"/>
                </a:solidFill>
                <a:latin typeface="Verdana"/>
                <a:cs typeface="Verdana"/>
              </a:rPr>
              <a:t> </a:t>
            </a:r>
            <a:r>
              <a:rPr sz="1200" spc="-10" dirty="0">
                <a:solidFill>
                  <a:srgbClr val="231F20"/>
                </a:solidFill>
                <a:latin typeface="Verdana"/>
                <a:cs typeface="Verdana"/>
              </a:rPr>
              <a:t>C</a:t>
            </a:r>
            <a:r>
              <a:rPr sz="1200" spc="35" dirty="0">
                <a:solidFill>
                  <a:srgbClr val="231F20"/>
                </a:solidFill>
                <a:latin typeface="Verdana"/>
                <a:cs typeface="Verdana"/>
              </a:rPr>
              <a:t>omunida</a:t>
            </a:r>
            <a:r>
              <a:rPr sz="1200" spc="65" dirty="0">
                <a:solidFill>
                  <a:srgbClr val="231F20"/>
                </a:solidFill>
                <a:latin typeface="Verdana"/>
                <a:cs typeface="Verdana"/>
              </a:rPr>
              <a:t>d</a:t>
            </a:r>
            <a:endParaRPr sz="1200" dirty="0">
              <a:latin typeface="Verdana"/>
              <a:cs typeface="Verdana"/>
            </a:endParaRPr>
          </a:p>
          <a:p>
            <a:pPr>
              <a:lnSpc>
                <a:spcPct val="100000"/>
              </a:lnSpc>
              <a:spcBef>
                <a:spcPts val="1190"/>
              </a:spcBef>
            </a:pPr>
            <a:r>
              <a:rPr sz="1200" b="1" spc="-55" dirty="0">
                <a:solidFill>
                  <a:srgbClr val="231F20"/>
                </a:solidFill>
                <a:latin typeface="Verdana"/>
                <a:cs typeface="Verdana"/>
              </a:rPr>
              <a:t>CONCLUSIONES</a:t>
            </a:r>
            <a:endParaRPr sz="1200" dirty="0">
              <a:latin typeface="Verdana"/>
              <a:cs typeface="Verdana"/>
            </a:endParaRPr>
          </a:p>
        </p:txBody>
      </p:sp>
      <p:grpSp>
        <p:nvGrpSpPr>
          <p:cNvPr id="33" name="object 33"/>
          <p:cNvGrpSpPr/>
          <p:nvPr/>
        </p:nvGrpSpPr>
        <p:grpSpPr>
          <a:xfrm>
            <a:off x="606615" y="1483563"/>
            <a:ext cx="3043555" cy="3094990"/>
            <a:chOff x="606615" y="1483563"/>
            <a:chExt cx="3043555" cy="3094990"/>
          </a:xfrm>
        </p:grpSpPr>
        <p:sp>
          <p:nvSpPr>
            <p:cNvPr id="34" name="object 34"/>
            <p:cNvSpPr/>
            <p:nvPr/>
          </p:nvSpPr>
          <p:spPr>
            <a:xfrm>
              <a:off x="606615" y="1483563"/>
              <a:ext cx="193675" cy="624840"/>
            </a:xfrm>
            <a:custGeom>
              <a:avLst/>
              <a:gdLst/>
              <a:ahLst/>
              <a:cxnLst/>
              <a:rect l="l" t="t" r="r" b="b"/>
              <a:pathLst>
                <a:path w="193675" h="624839">
                  <a:moveTo>
                    <a:pt x="183261" y="441185"/>
                  </a:moveTo>
                  <a:lnTo>
                    <a:pt x="0" y="441185"/>
                  </a:lnTo>
                  <a:lnTo>
                    <a:pt x="0" y="624446"/>
                  </a:lnTo>
                  <a:lnTo>
                    <a:pt x="183261" y="624446"/>
                  </a:lnTo>
                  <a:lnTo>
                    <a:pt x="183261" y="441185"/>
                  </a:lnTo>
                  <a:close/>
                </a:path>
                <a:path w="193675" h="624839">
                  <a:moveTo>
                    <a:pt x="193128" y="0"/>
                  </a:moveTo>
                  <a:lnTo>
                    <a:pt x="9867" y="0"/>
                  </a:lnTo>
                  <a:lnTo>
                    <a:pt x="9867" y="183261"/>
                  </a:lnTo>
                  <a:lnTo>
                    <a:pt x="193128" y="183261"/>
                  </a:lnTo>
                  <a:lnTo>
                    <a:pt x="193128" y="0"/>
                  </a:lnTo>
                  <a:close/>
                </a:path>
              </a:pathLst>
            </a:custGeom>
            <a:solidFill>
              <a:srgbClr val="303271"/>
            </a:solidFill>
          </p:spPr>
          <p:txBody>
            <a:bodyPr wrap="square" lIns="0" tIns="0" rIns="0" bIns="0" rtlCol="0"/>
            <a:lstStyle/>
            <a:p>
              <a:endParaRPr/>
            </a:p>
          </p:txBody>
        </p:sp>
        <p:sp>
          <p:nvSpPr>
            <p:cNvPr id="35" name="object 35"/>
            <p:cNvSpPr/>
            <p:nvPr/>
          </p:nvSpPr>
          <p:spPr>
            <a:xfrm>
              <a:off x="811457" y="2095894"/>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36" name="object 36"/>
            <p:cNvSpPr/>
            <p:nvPr/>
          </p:nvSpPr>
          <p:spPr>
            <a:xfrm>
              <a:off x="615289" y="2169363"/>
              <a:ext cx="183515" cy="767715"/>
            </a:xfrm>
            <a:custGeom>
              <a:avLst/>
              <a:gdLst/>
              <a:ahLst/>
              <a:cxnLst/>
              <a:rect l="l" t="t" r="r" b="b"/>
              <a:pathLst>
                <a:path w="183515" h="767714">
                  <a:moveTo>
                    <a:pt x="183261" y="584200"/>
                  </a:moveTo>
                  <a:lnTo>
                    <a:pt x="0" y="584200"/>
                  </a:lnTo>
                  <a:lnTo>
                    <a:pt x="0" y="767461"/>
                  </a:lnTo>
                  <a:lnTo>
                    <a:pt x="183261" y="767461"/>
                  </a:lnTo>
                  <a:lnTo>
                    <a:pt x="183261" y="584200"/>
                  </a:lnTo>
                  <a:close/>
                </a:path>
                <a:path w="183515" h="767714">
                  <a:moveTo>
                    <a:pt x="183261" y="0"/>
                  </a:moveTo>
                  <a:lnTo>
                    <a:pt x="0" y="0"/>
                  </a:lnTo>
                  <a:lnTo>
                    <a:pt x="0" y="183261"/>
                  </a:lnTo>
                  <a:lnTo>
                    <a:pt x="183261" y="183261"/>
                  </a:lnTo>
                  <a:lnTo>
                    <a:pt x="183261" y="0"/>
                  </a:lnTo>
                  <a:close/>
                </a:path>
              </a:pathLst>
            </a:custGeom>
            <a:solidFill>
              <a:srgbClr val="303271"/>
            </a:solidFill>
          </p:spPr>
          <p:txBody>
            <a:bodyPr wrap="square" lIns="0" tIns="0" rIns="0" bIns="0" rtlCol="0"/>
            <a:lstStyle/>
            <a:p>
              <a:endParaRPr/>
            </a:p>
          </p:txBody>
        </p:sp>
        <p:sp>
          <p:nvSpPr>
            <p:cNvPr id="37" name="object 37"/>
            <p:cNvSpPr/>
            <p:nvPr/>
          </p:nvSpPr>
          <p:spPr>
            <a:xfrm>
              <a:off x="811305" y="3181058"/>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38" name="object 38"/>
            <p:cNvSpPr/>
            <p:nvPr/>
          </p:nvSpPr>
          <p:spPr>
            <a:xfrm>
              <a:off x="801086" y="3445421"/>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39" name="object 39"/>
            <p:cNvSpPr/>
            <p:nvPr/>
          </p:nvSpPr>
          <p:spPr>
            <a:xfrm>
              <a:off x="801086" y="3705987"/>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40" name="object 40"/>
            <p:cNvSpPr/>
            <p:nvPr/>
          </p:nvSpPr>
          <p:spPr>
            <a:xfrm>
              <a:off x="801086" y="3970236"/>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41" name="object 41"/>
            <p:cNvSpPr/>
            <p:nvPr/>
          </p:nvSpPr>
          <p:spPr>
            <a:xfrm>
              <a:off x="801086" y="4240568"/>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sp>
          <p:nvSpPr>
            <p:cNvPr id="42" name="object 42"/>
            <p:cNvSpPr/>
            <p:nvPr/>
          </p:nvSpPr>
          <p:spPr>
            <a:xfrm>
              <a:off x="801086" y="4571809"/>
              <a:ext cx="2832100" cy="0"/>
            </a:xfrm>
            <a:custGeom>
              <a:avLst/>
              <a:gdLst/>
              <a:ahLst/>
              <a:cxnLst/>
              <a:rect l="l" t="t" r="r" b="b"/>
              <a:pathLst>
                <a:path w="2832100">
                  <a:moveTo>
                    <a:pt x="0" y="0"/>
                  </a:moveTo>
                  <a:lnTo>
                    <a:pt x="2832036" y="0"/>
                  </a:lnTo>
                </a:path>
              </a:pathLst>
            </a:custGeom>
            <a:ln w="12700">
              <a:solidFill>
                <a:srgbClr val="1E3145"/>
              </a:solidFill>
            </a:ln>
          </p:spPr>
          <p:txBody>
            <a:bodyPr wrap="square" lIns="0" tIns="0" rIns="0" bIns="0" rtlCol="0"/>
            <a:lstStyle/>
            <a:p>
              <a:endParaRPr/>
            </a:p>
          </p:txBody>
        </p:sp>
      </p:grpSp>
      <p:sp>
        <p:nvSpPr>
          <p:cNvPr id="43" name="object 43"/>
          <p:cNvSpPr txBox="1"/>
          <p:nvPr/>
        </p:nvSpPr>
        <p:spPr>
          <a:xfrm>
            <a:off x="656877" y="1907413"/>
            <a:ext cx="95250" cy="193040"/>
          </a:xfrm>
          <a:prstGeom prst="rect">
            <a:avLst/>
          </a:prstGeom>
        </p:spPr>
        <p:txBody>
          <a:bodyPr vert="horz" wrap="square" lIns="0" tIns="12700" rIns="0" bIns="0" rtlCol="0">
            <a:spAutoFit/>
          </a:bodyPr>
          <a:lstStyle/>
          <a:p>
            <a:pPr>
              <a:lnSpc>
                <a:spcPct val="100000"/>
              </a:lnSpc>
              <a:spcBef>
                <a:spcPts val="100"/>
              </a:spcBef>
            </a:pPr>
            <a:r>
              <a:rPr sz="1100" b="1" spc="-135" dirty="0">
                <a:solidFill>
                  <a:srgbClr val="FFFFFF"/>
                </a:solidFill>
                <a:latin typeface="Verdana"/>
                <a:cs typeface="Verdana"/>
              </a:rPr>
              <a:t>2</a:t>
            </a:r>
            <a:endParaRPr sz="1100">
              <a:latin typeface="Verdana"/>
              <a:cs typeface="Verdana"/>
            </a:endParaRPr>
          </a:p>
        </p:txBody>
      </p:sp>
      <p:sp>
        <p:nvSpPr>
          <p:cNvPr id="44" name="object 44"/>
          <p:cNvSpPr txBox="1"/>
          <p:nvPr/>
        </p:nvSpPr>
        <p:spPr>
          <a:xfrm>
            <a:off x="619163" y="3009900"/>
            <a:ext cx="183515" cy="171450"/>
          </a:xfrm>
          <a:prstGeom prst="rect">
            <a:avLst/>
          </a:prstGeom>
          <a:solidFill>
            <a:srgbClr val="303271"/>
          </a:solidFill>
        </p:spPr>
        <p:txBody>
          <a:bodyPr vert="horz" wrap="square" lIns="0" tIns="0" rIns="0" bIns="0" rtlCol="0">
            <a:spAutoFit/>
          </a:bodyPr>
          <a:lstStyle/>
          <a:p>
            <a:pPr marL="50165">
              <a:lnSpc>
                <a:spcPts val="1310"/>
              </a:lnSpc>
            </a:pPr>
            <a:r>
              <a:rPr sz="1100" b="1" spc="-130" dirty="0">
                <a:solidFill>
                  <a:srgbClr val="FFFFFF"/>
                </a:solidFill>
                <a:latin typeface="Verdana"/>
                <a:cs typeface="Verdana"/>
              </a:rPr>
              <a:t>5</a:t>
            </a:r>
            <a:endParaRPr sz="1100">
              <a:latin typeface="Verdana"/>
              <a:cs typeface="Verdana"/>
            </a:endParaRPr>
          </a:p>
        </p:txBody>
      </p:sp>
      <p:sp>
        <p:nvSpPr>
          <p:cNvPr id="45" name="object 45"/>
          <p:cNvSpPr txBox="1"/>
          <p:nvPr/>
        </p:nvSpPr>
        <p:spPr>
          <a:xfrm>
            <a:off x="608939" y="3274263"/>
            <a:ext cx="183515" cy="171450"/>
          </a:xfrm>
          <a:prstGeom prst="rect">
            <a:avLst/>
          </a:prstGeom>
          <a:solidFill>
            <a:srgbClr val="303271"/>
          </a:solidFill>
        </p:spPr>
        <p:txBody>
          <a:bodyPr vert="horz" wrap="square" lIns="0" tIns="0" rIns="0" bIns="0" rtlCol="0">
            <a:spAutoFit/>
          </a:bodyPr>
          <a:lstStyle/>
          <a:p>
            <a:pPr marL="47625">
              <a:lnSpc>
                <a:spcPts val="1290"/>
              </a:lnSpc>
            </a:pPr>
            <a:r>
              <a:rPr sz="1100" b="1" spc="-85" dirty="0">
                <a:solidFill>
                  <a:srgbClr val="FFFFFF"/>
                </a:solidFill>
                <a:latin typeface="Verdana"/>
                <a:cs typeface="Verdana"/>
              </a:rPr>
              <a:t>6</a:t>
            </a:r>
            <a:endParaRPr sz="1100">
              <a:latin typeface="Verdana"/>
              <a:cs typeface="Verdana"/>
            </a:endParaRPr>
          </a:p>
        </p:txBody>
      </p:sp>
      <p:sp>
        <p:nvSpPr>
          <p:cNvPr id="46" name="object 46"/>
          <p:cNvSpPr txBox="1"/>
          <p:nvPr/>
        </p:nvSpPr>
        <p:spPr>
          <a:xfrm>
            <a:off x="608939" y="3534841"/>
            <a:ext cx="183515" cy="171450"/>
          </a:xfrm>
          <a:prstGeom prst="rect">
            <a:avLst/>
          </a:prstGeom>
          <a:solidFill>
            <a:srgbClr val="303271"/>
          </a:solidFill>
        </p:spPr>
        <p:txBody>
          <a:bodyPr vert="horz" wrap="square" lIns="0" tIns="0" rIns="0" bIns="0" rtlCol="0">
            <a:spAutoFit/>
          </a:bodyPr>
          <a:lstStyle/>
          <a:p>
            <a:pPr marL="55880">
              <a:lnSpc>
                <a:spcPts val="1290"/>
              </a:lnSpc>
            </a:pPr>
            <a:r>
              <a:rPr sz="1100" b="1" spc="-100" dirty="0">
                <a:solidFill>
                  <a:srgbClr val="FFFFFF"/>
                </a:solidFill>
                <a:latin typeface="Verdana"/>
                <a:cs typeface="Verdana"/>
              </a:rPr>
              <a:t>7</a:t>
            </a:r>
            <a:endParaRPr sz="1100">
              <a:latin typeface="Verdana"/>
              <a:cs typeface="Verdana"/>
            </a:endParaRPr>
          </a:p>
        </p:txBody>
      </p:sp>
      <p:sp>
        <p:nvSpPr>
          <p:cNvPr id="47" name="object 47"/>
          <p:cNvSpPr txBox="1"/>
          <p:nvPr/>
        </p:nvSpPr>
        <p:spPr>
          <a:xfrm>
            <a:off x="608939" y="3799078"/>
            <a:ext cx="183515" cy="171450"/>
          </a:xfrm>
          <a:prstGeom prst="rect">
            <a:avLst/>
          </a:prstGeom>
          <a:solidFill>
            <a:srgbClr val="303271"/>
          </a:solidFill>
        </p:spPr>
        <p:txBody>
          <a:bodyPr vert="horz" wrap="square" lIns="0" tIns="0" rIns="0" bIns="0" rtlCol="0">
            <a:spAutoFit/>
          </a:bodyPr>
          <a:lstStyle/>
          <a:p>
            <a:pPr marL="43180">
              <a:lnSpc>
                <a:spcPts val="1270"/>
              </a:lnSpc>
            </a:pPr>
            <a:r>
              <a:rPr sz="1100" b="1" spc="-60" dirty="0">
                <a:solidFill>
                  <a:srgbClr val="FFFFFF"/>
                </a:solidFill>
                <a:latin typeface="Verdana"/>
                <a:cs typeface="Verdana"/>
              </a:rPr>
              <a:t>8</a:t>
            </a:r>
            <a:endParaRPr sz="1100">
              <a:latin typeface="Verdana"/>
              <a:cs typeface="Verdana"/>
            </a:endParaRPr>
          </a:p>
        </p:txBody>
      </p:sp>
      <p:sp>
        <p:nvSpPr>
          <p:cNvPr id="48" name="object 48"/>
          <p:cNvSpPr txBox="1"/>
          <p:nvPr/>
        </p:nvSpPr>
        <p:spPr>
          <a:xfrm>
            <a:off x="608939" y="4069423"/>
            <a:ext cx="183515" cy="171450"/>
          </a:xfrm>
          <a:prstGeom prst="rect">
            <a:avLst/>
          </a:prstGeom>
          <a:solidFill>
            <a:srgbClr val="303271"/>
          </a:solidFill>
        </p:spPr>
        <p:txBody>
          <a:bodyPr vert="horz" wrap="square" lIns="0" tIns="0" rIns="0" bIns="0" rtlCol="0">
            <a:spAutoFit/>
          </a:bodyPr>
          <a:lstStyle/>
          <a:p>
            <a:pPr marL="55880">
              <a:lnSpc>
                <a:spcPts val="1280"/>
              </a:lnSpc>
            </a:pPr>
            <a:r>
              <a:rPr sz="1100" b="1" spc="-85" dirty="0">
                <a:solidFill>
                  <a:srgbClr val="FFFFFF"/>
                </a:solidFill>
                <a:latin typeface="Verdana"/>
                <a:cs typeface="Verdana"/>
              </a:rPr>
              <a:t>9</a:t>
            </a:r>
            <a:endParaRPr sz="1100">
              <a:latin typeface="Verdana"/>
              <a:cs typeface="Verdana"/>
            </a:endParaRPr>
          </a:p>
        </p:txBody>
      </p:sp>
      <p:sp>
        <p:nvSpPr>
          <p:cNvPr id="49" name="object 49"/>
          <p:cNvSpPr txBox="1"/>
          <p:nvPr/>
        </p:nvSpPr>
        <p:spPr>
          <a:xfrm>
            <a:off x="608939" y="4400651"/>
            <a:ext cx="183515" cy="171450"/>
          </a:xfrm>
          <a:prstGeom prst="rect">
            <a:avLst/>
          </a:prstGeom>
          <a:solidFill>
            <a:srgbClr val="303271"/>
          </a:solidFill>
        </p:spPr>
        <p:txBody>
          <a:bodyPr vert="horz" wrap="square" lIns="0" tIns="0" rIns="0" bIns="0" rtlCol="0">
            <a:spAutoFit/>
          </a:bodyPr>
          <a:lstStyle/>
          <a:p>
            <a:pPr marL="22860">
              <a:lnSpc>
                <a:spcPts val="1305"/>
              </a:lnSpc>
            </a:pPr>
            <a:r>
              <a:rPr sz="1100" b="1" spc="-195" dirty="0">
                <a:solidFill>
                  <a:srgbClr val="FFFFFF"/>
                </a:solidFill>
                <a:latin typeface="Verdana"/>
                <a:cs typeface="Verdana"/>
              </a:rPr>
              <a:t>10</a:t>
            </a:r>
            <a:endParaRPr sz="1100">
              <a:latin typeface="Verdana"/>
              <a:cs typeface="Verdana"/>
            </a:endParaRPr>
          </a:p>
        </p:txBody>
      </p:sp>
      <p:sp>
        <p:nvSpPr>
          <p:cNvPr id="86" name="object 86"/>
          <p:cNvSpPr txBox="1"/>
          <p:nvPr/>
        </p:nvSpPr>
        <p:spPr>
          <a:xfrm>
            <a:off x="656902" y="1244390"/>
            <a:ext cx="3262629" cy="653415"/>
          </a:xfrm>
          <a:prstGeom prst="rect">
            <a:avLst/>
          </a:prstGeom>
        </p:spPr>
        <p:txBody>
          <a:bodyPr vert="horz" wrap="square" lIns="0" tIns="27305" rIns="0" bIns="0" rtlCol="0">
            <a:spAutoFit/>
          </a:bodyPr>
          <a:lstStyle/>
          <a:p>
            <a:pPr marR="30480" algn="r">
              <a:lnSpc>
                <a:spcPct val="100000"/>
              </a:lnSpc>
              <a:spcBef>
                <a:spcPts val="215"/>
              </a:spcBef>
            </a:pPr>
            <a:r>
              <a:rPr sz="900" spc="-5" dirty="0">
                <a:solidFill>
                  <a:srgbClr val="231F20"/>
                </a:solidFill>
                <a:latin typeface="Verdana"/>
                <a:cs typeface="Verdana"/>
              </a:rPr>
              <a:t>Pág.</a:t>
            </a:r>
            <a:endParaRPr sz="900" dirty="0">
              <a:latin typeface="Verdana"/>
              <a:cs typeface="Verdana"/>
            </a:endParaRPr>
          </a:p>
          <a:p>
            <a:pPr marL="25400">
              <a:lnSpc>
                <a:spcPct val="100000"/>
              </a:lnSpc>
              <a:spcBef>
                <a:spcPts val="195"/>
              </a:spcBef>
              <a:tabLst>
                <a:tab pos="2995930" algn="l"/>
              </a:tabLst>
            </a:pPr>
            <a:r>
              <a:rPr sz="1650" b="1" spc="-532" baseline="-5050" dirty="0">
                <a:solidFill>
                  <a:srgbClr val="FFFFFF"/>
                </a:solidFill>
                <a:latin typeface="Verdana"/>
                <a:cs typeface="Verdana"/>
              </a:rPr>
              <a:t>1</a:t>
            </a:r>
            <a:r>
              <a:rPr sz="1650" b="1" spc="30" baseline="-5050" dirty="0">
                <a:solidFill>
                  <a:srgbClr val="FFFFFF"/>
                </a:solidFill>
                <a:latin typeface="Verdana"/>
                <a:cs typeface="Verdana"/>
              </a:rPr>
              <a:t>  </a:t>
            </a:r>
            <a:r>
              <a:rPr sz="1100" b="1" u="sng" spc="20" dirty="0">
                <a:solidFill>
                  <a:srgbClr val="231F20"/>
                </a:solidFill>
                <a:uFill>
                  <a:solidFill>
                    <a:srgbClr val="1E3145"/>
                  </a:solidFill>
                </a:uFill>
                <a:latin typeface="Verdana"/>
                <a:cs typeface="Verdana"/>
              </a:rPr>
              <a:t>   </a:t>
            </a:r>
            <a:r>
              <a:rPr sz="1200" b="1" u="sng" spc="-70" dirty="0">
                <a:solidFill>
                  <a:srgbClr val="231F20"/>
                </a:solidFill>
                <a:uFill>
                  <a:solidFill>
                    <a:srgbClr val="1E3145"/>
                  </a:solidFill>
                </a:uFill>
                <a:latin typeface="Verdana"/>
                <a:cs typeface="Verdana"/>
              </a:rPr>
              <a:t>INTRODUCCIÓN	</a:t>
            </a:r>
            <a:r>
              <a:rPr lang="es-MX" sz="1200" b="1" u="sng" spc="-70" dirty="0">
                <a:solidFill>
                  <a:srgbClr val="231F20"/>
                </a:solidFill>
                <a:uFill>
                  <a:solidFill>
                    <a:srgbClr val="1E3145"/>
                  </a:solidFill>
                </a:uFill>
                <a:latin typeface="Verdana"/>
                <a:cs typeface="Verdana"/>
              </a:rPr>
              <a:t> </a:t>
            </a:r>
            <a:r>
              <a:rPr sz="2025" i="1" spc="-112" baseline="-16460" dirty="0">
                <a:solidFill>
                  <a:srgbClr val="231F20"/>
                </a:solidFill>
                <a:latin typeface="Verdana"/>
                <a:cs typeface="Verdana"/>
              </a:rPr>
              <a:t>3</a:t>
            </a:r>
            <a:endParaRPr sz="2025" baseline="-16460" dirty="0">
              <a:latin typeface="Verdana"/>
              <a:cs typeface="Verdana"/>
            </a:endParaRPr>
          </a:p>
          <a:p>
            <a:pPr marL="332105">
              <a:lnSpc>
                <a:spcPct val="100000"/>
              </a:lnSpc>
              <a:spcBef>
                <a:spcPts val="495"/>
              </a:spcBef>
            </a:pPr>
            <a:r>
              <a:rPr sz="1200" spc="30" dirty="0">
                <a:solidFill>
                  <a:srgbClr val="231F20"/>
                </a:solidFill>
                <a:latin typeface="Verdana"/>
                <a:cs typeface="Verdana"/>
              </a:rPr>
              <a:t>E</a:t>
            </a:r>
            <a:r>
              <a:rPr sz="1200" dirty="0">
                <a:solidFill>
                  <a:srgbClr val="231F20"/>
                </a:solidFill>
                <a:latin typeface="Verdana"/>
                <a:cs typeface="Verdana"/>
              </a:rPr>
              <a:t>stán</a:t>
            </a:r>
            <a:r>
              <a:rPr sz="1200" spc="5" dirty="0">
                <a:solidFill>
                  <a:srgbClr val="231F20"/>
                </a:solidFill>
                <a:latin typeface="Verdana"/>
                <a:cs typeface="Verdana"/>
              </a:rPr>
              <a:t>dar</a:t>
            </a:r>
            <a:r>
              <a:rPr sz="1200" spc="-110" dirty="0">
                <a:solidFill>
                  <a:srgbClr val="231F20"/>
                </a:solidFill>
                <a:latin typeface="Verdana"/>
                <a:cs typeface="Verdana"/>
              </a:rPr>
              <a:t> </a:t>
            </a:r>
            <a:r>
              <a:rPr sz="1200" dirty="0">
                <a:solidFill>
                  <a:srgbClr val="231F20"/>
                </a:solidFill>
                <a:latin typeface="Verdana"/>
                <a:cs typeface="Verdana"/>
              </a:rPr>
              <a:t>utiliza</a:t>
            </a:r>
            <a:r>
              <a:rPr sz="1200" spc="45" dirty="0">
                <a:solidFill>
                  <a:srgbClr val="231F20"/>
                </a:solidFill>
                <a:latin typeface="Verdana"/>
                <a:cs typeface="Verdana"/>
              </a:rPr>
              <a:t>do</a:t>
            </a:r>
            <a:r>
              <a:rPr sz="1200" spc="-110" dirty="0">
                <a:solidFill>
                  <a:srgbClr val="231F20"/>
                </a:solidFill>
                <a:latin typeface="Verdana"/>
                <a:cs typeface="Verdana"/>
              </a:rPr>
              <a:t> </a:t>
            </a:r>
            <a:r>
              <a:rPr sz="1200" spc="60" dirty="0">
                <a:solidFill>
                  <a:srgbClr val="231F20"/>
                </a:solidFill>
                <a:latin typeface="Verdana"/>
                <a:cs typeface="Verdana"/>
              </a:rPr>
              <a:t>p</a:t>
            </a:r>
            <a:r>
              <a:rPr sz="1200" spc="-30" dirty="0">
                <a:solidFill>
                  <a:srgbClr val="231F20"/>
                </a:solidFill>
                <a:latin typeface="Verdana"/>
                <a:cs typeface="Verdana"/>
              </a:rPr>
              <a:t>a</a:t>
            </a:r>
            <a:r>
              <a:rPr sz="1200" spc="-35" dirty="0">
                <a:solidFill>
                  <a:srgbClr val="231F20"/>
                </a:solidFill>
                <a:latin typeface="Verdana"/>
                <a:cs typeface="Verdana"/>
              </a:rPr>
              <a:t>r</a:t>
            </a:r>
            <a:r>
              <a:rPr sz="1200" spc="-15" dirty="0">
                <a:solidFill>
                  <a:srgbClr val="231F20"/>
                </a:solidFill>
                <a:latin typeface="Verdana"/>
                <a:cs typeface="Verdana"/>
              </a:rPr>
              <a:t>a</a:t>
            </a:r>
            <a:r>
              <a:rPr sz="1200" spc="-110" dirty="0">
                <a:solidFill>
                  <a:srgbClr val="231F20"/>
                </a:solidFill>
                <a:latin typeface="Verdana"/>
                <a:cs typeface="Verdana"/>
              </a:rPr>
              <a:t> </a:t>
            </a:r>
            <a:r>
              <a:rPr sz="1200" spc="-10" dirty="0">
                <a:solidFill>
                  <a:srgbClr val="231F20"/>
                </a:solidFill>
                <a:latin typeface="Verdana"/>
                <a:cs typeface="Verdana"/>
              </a:rPr>
              <a:t>la</a:t>
            </a:r>
            <a:endParaRPr sz="1200" dirty="0">
              <a:latin typeface="Verdana"/>
              <a:cs typeface="Verdana"/>
            </a:endParaRPr>
          </a:p>
        </p:txBody>
      </p:sp>
      <p:sp>
        <p:nvSpPr>
          <p:cNvPr id="87" name="object 87"/>
          <p:cNvSpPr txBox="1"/>
          <p:nvPr/>
        </p:nvSpPr>
        <p:spPr>
          <a:xfrm>
            <a:off x="3724634" y="1908963"/>
            <a:ext cx="113030" cy="234950"/>
          </a:xfrm>
          <a:prstGeom prst="rect">
            <a:avLst/>
          </a:prstGeom>
        </p:spPr>
        <p:txBody>
          <a:bodyPr vert="horz" wrap="square" lIns="0" tIns="15240" rIns="0" bIns="0" rtlCol="0">
            <a:spAutoFit/>
          </a:bodyPr>
          <a:lstStyle/>
          <a:p>
            <a:pPr>
              <a:lnSpc>
                <a:spcPct val="100000"/>
              </a:lnSpc>
              <a:spcBef>
                <a:spcPts val="120"/>
              </a:spcBef>
            </a:pPr>
            <a:r>
              <a:rPr sz="1350" i="1" spc="-75" dirty="0">
                <a:solidFill>
                  <a:srgbClr val="231F20"/>
                </a:solidFill>
                <a:latin typeface="Verdana"/>
                <a:cs typeface="Verdana"/>
              </a:rPr>
              <a:t>5</a:t>
            </a:r>
            <a:endParaRPr sz="1350">
              <a:latin typeface="Verdana"/>
              <a:cs typeface="Verdana"/>
            </a:endParaRPr>
          </a:p>
        </p:txBody>
      </p:sp>
      <p:sp>
        <p:nvSpPr>
          <p:cNvPr id="88" name="object 88"/>
          <p:cNvSpPr txBox="1"/>
          <p:nvPr/>
        </p:nvSpPr>
        <p:spPr>
          <a:xfrm>
            <a:off x="3666785" y="2938919"/>
            <a:ext cx="228600" cy="1689565"/>
          </a:xfrm>
          <a:prstGeom prst="rect">
            <a:avLst/>
          </a:prstGeom>
        </p:spPr>
        <p:txBody>
          <a:bodyPr vert="horz" wrap="square" lIns="0" tIns="70485" rIns="0" bIns="0" rtlCol="0">
            <a:spAutoFit/>
          </a:bodyPr>
          <a:lstStyle/>
          <a:p>
            <a:pPr marL="51435">
              <a:lnSpc>
                <a:spcPct val="100000"/>
              </a:lnSpc>
              <a:spcBef>
                <a:spcPts val="555"/>
              </a:spcBef>
            </a:pPr>
            <a:r>
              <a:rPr sz="1350" i="1" spc="25" dirty="0">
                <a:solidFill>
                  <a:srgbClr val="231F20"/>
                </a:solidFill>
                <a:latin typeface="Verdana"/>
                <a:cs typeface="Verdana"/>
              </a:rPr>
              <a:t>8</a:t>
            </a:r>
            <a:endParaRPr sz="1350" dirty="0">
              <a:latin typeface="Verdana"/>
              <a:cs typeface="Verdana"/>
            </a:endParaRPr>
          </a:p>
          <a:p>
            <a:pPr marL="25400">
              <a:lnSpc>
                <a:spcPct val="100000"/>
              </a:lnSpc>
              <a:spcBef>
                <a:spcPts val="459"/>
              </a:spcBef>
            </a:pPr>
            <a:r>
              <a:rPr sz="1350" i="1" spc="-215" dirty="0">
                <a:solidFill>
                  <a:srgbClr val="231F20"/>
                </a:solidFill>
                <a:latin typeface="Verdana"/>
                <a:cs typeface="Verdana"/>
              </a:rPr>
              <a:t>1</a:t>
            </a:r>
            <a:r>
              <a:rPr lang="es-MX" sz="1350" i="1" spc="-215" dirty="0">
                <a:solidFill>
                  <a:srgbClr val="231F20"/>
                </a:solidFill>
                <a:latin typeface="Verdana"/>
                <a:cs typeface="Verdana"/>
              </a:rPr>
              <a:t>2</a:t>
            </a:r>
            <a:endParaRPr sz="1350" dirty="0">
              <a:latin typeface="Verdana"/>
              <a:cs typeface="Verdana"/>
            </a:endParaRPr>
          </a:p>
          <a:p>
            <a:pPr marL="25400">
              <a:lnSpc>
                <a:spcPct val="100000"/>
              </a:lnSpc>
              <a:spcBef>
                <a:spcPts val="434"/>
              </a:spcBef>
            </a:pPr>
            <a:r>
              <a:rPr sz="1350" i="1" spc="-215" dirty="0">
                <a:solidFill>
                  <a:srgbClr val="231F20"/>
                </a:solidFill>
                <a:latin typeface="Verdana"/>
                <a:cs typeface="Verdana"/>
              </a:rPr>
              <a:t>15</a:t>
            </a:r>
            <a:endParaRPr sz="1350" dirty="0">
              <a:latin typeface="Verdana"/>
              <a:cs typeface="Verdana"/>
            </a:endParaRPr>
          </a:p>
          <a:p>
            <a:pPr marL="8890">
              <a:lnSpc>
                <a:spcPct val="100000"/>
              </a:lnSpc>
              <a:spcBef>
                <a:spcPts val="459"/>
              </a:spcBef>
            </a:pPr>
            <a:r>
              <a:rPr sz="1350" i="1" spc="-185" dirty="0">
                <a:solidFill>
                  <a:srgbClr val="231F20"/>
                </a:solidFill>
                <a:latin typeface="Verdana"/>
                <a:cs typeface="Verdana"/>
              </a:rPr>
              <a:t>1</a:t>
            </a:r>
            <a:r>
              <a:rPr lang="es-MX" sz="1350" i="1" spc="-185" dirty="0">
                <a:solidFill>
                  <a:srgbClr val="231F20"/>
                </a:solidFill>
                <a:latin typeface="Verdana"/>
                <a:cs typeface="Verdana"/>
              </a:rPr>
              <a:t>8</a:t>
            </a:r>
            <a:endParaRPr sz="1350" dirty="0">
              <a:latin typeface="Verdana"/>
              <a:cs typeface="Verdana"/>
            </a:endParaRPr>
          </a:p>
          <a:p>
            <a:pPr marL="635">
              <a:lnSpc>
                <a:spcPct val="100000"/>
              </a:lnSpc>
              <a:spcBef>
                <a:spcPts val="505"/>
              </a:spcBef>
            </a:pPr>
            <a:r>
              <a:rPr sz="1350" i="1" spc="-40" dirty="0">
                <a:solidFill>
                  <a:srgbClr val="231F20"/>
                </a:solidFill>
                <a:latin typeface="Verdana"/>
                <a:cs typeface="Verdana"/>
              </a:rPr>
              <a:t>2</a:t>
            </a:r>
            <a:r>
              <a:rPr lang="es-MX" sz="1350" i="1" spc="-40" dirty="0">
                <a:solidFill>
                  <a:srgbClr val="231F20"/>
                </a:solidFill>
                <a:latin typeface="Verdana"/>
                <a:cs typeface="Verdana"/>
              </a:rPr>
              <a:t>1</a:t>
            </a:r>
            <a:endParaRPr sz="1350" dirty="0">
              <a:latin typeface="Verdana"/>
              <a:cs typeface="Verdana"/>
            </a:endParaRPr>
          </a:p>
          <a:p>
            <a:pPr>
              <a:lnSpc>
                <a:spcPct val="100000"/>
              </a:lnSpc>
              <a:spcBef>
                <a:spcPts val="990"/>
              </a:spcBef>
            </a:pPr>
            <a:r>
              <a:rPr lang="es-MX" sz="1350" dirty="0">
                <a:latin typeface="Verdana"/>
                <a:cs typeface="Verdana"/>
              </a:rPr>
              <a:t>26</a:t>
            </a:r>
            <a:endParaRPr sz="1350" dirty="0">
              <a:latin typeface="Verdana"/>
              <a:cs typeface="Verdana"/>
            </a:endParaRPr>
          </a:p>
        </p:txBody>
      </p:sp>
      <p:sp>
        <p:nvSpPr>
          <p:cNvPr id="89" name="object 89"/>
          <p:cNvSpPr txBox="1"/>
          <p:nvPr/>
        </p:nvSpPr>
        <p:spPr>
          <a:xfrm>
            <a:off x="618777" y="2099399"/>
            <a:ext cx="3248025" cy="840740"/>
          </a:xfrm>
          <a:prstGeom prst="rect">
            <a:avLst/>
          </a:prstGeom>
        </p:spPr>
        <p:txBody>
          <a:bodyPr vert="horz" wrap="square" lIns="0" tIns="15240" rIns="0" bIns="0" rtlCol="0">
            <a:spAutoFit/>
          </a:bodyPr>
          <a:lstStyle/>
          <a:p>
            <a:pPr marL="201295" indent="-158750">
              <a:lnSpc>
                <a:spcPct val="100000"/>
              </a:lnSpc>
              <a:spcBef>
                <a:spcPts val="120"/>
              </a:spcBef>
              <a:buClr>
                <a:srgbClr val="FFFFFF"/>
              </a:buClr>
              <a:buSzPct val="91666"/>
              <a:buFont typeface="Verdana"/>
              <a:buAutoNum type="arabicPlain" startAt="3"/>
              <a:tabLst>
                <a:tab pos="201930" algn="l"/>
                <a:tab pos="382270" algn="l"/>
                <a:tab pos="3032760" algn="l"/>
              </a:tabLst>
            </a:pPr>
            <a:r>
              <a:rPr sz="1200" u="sng" spc="-110" dirty="0">
                <a:solidFill>
                  <a:srgbClr val="231F20"/>
                </a:solidFill>
                <a:uFill>
                  <a:solidFill>
                    <a:srgbClr val="1E3145"/>
                  </a:solidFill>
                </a:uFill>
                <a:latin typeface="Verdana"/>
                <a:cs typeface="Verdana"/>
              </a:rPr>
              <a:t> </a:t>
            </a:r>
            <a:r>
              <a:rPr sz="1200" u="sng" dirty="0">
                <a:solidFill>
                  <a:srgbClr val="231F20"/>
                </a:solidFill>
                <a:uFill>
                  <a:solidFill>
                    <a:srgbClr val="1E3145"/>
                  </a:solidFill>
                </a:uFill>
                <a:latin typeface="Verdana"/>
                <a:cs typeface="Verdana"/>
              </a:rPr>
              <a:t>	</a:t>
            </a:r>
            <a:r>
              <a:rPr sz="1200" u="sng" spc="5" dirty="0">
                <a:solidFill>
                  <a:srgbClr val="231F20"/>
                </a:solidFill>
                <a:uFill>
                  <a:solidFill>
                    <a:srgbClr val="1E3145"/>
                  </a:solidFill>
                </a:uFill>
                <a:latin typeface="Verdana"/>
                <a:cs typeface="Verdana"/>
              </a:rPr>
              <a:t>Observaciones</a:t>
            </a:r>
            <a:r>
              <a:rPr sz="1200" u="sng" spc="-105" dirty="0">
                <a:solidFill>
                  <a:srgbClr val="231F20"/>
                </a:solidFill>
                <a:uFill>
                  <a:solidFill>
                    <a:srgbClr val="1E3145"/>
                  </a:solidFill>
                </a:uFill>
                <a:latin typeface="Verdana"/>
                <a:cs typeface="Verdana"/>
              </a:rPr>
              <a:t> </a:t>
            </a:r>
            <a:r>
              <a:rPr sz="1200" u="sng" spc="5" dirty="0">
                <a:solidFill>
                  <a:srgbClr val="231F20"/>
                </a:solidFill>
                <a:uFill>
                  <a:solidFill>
                    <a:srgbClr val="1E3145"/>
                  </a:solidFill>
                </a:uFill>
                <a:latin typeface="Verdana"/>
                <a:cs typeface="Verdana"/>
              </a:rPr>
              <a:t>generales	</a:t>
            </a:r>
            <a:r>
              <a:rPr lang="es-MX" sz="1200" u="sng" spc="5" dirty="0">
                <a:solidFill>
                  <a:srgbClr val="231F20"/>
                </a:solidFill>
                <a:uFill>
                  <a:solidFill>
                    <a:srgbClr val="1E3145"/>
                  </a:solidFill>
                </a:uFill>
                <a:latin typeface="Verdana"/>
                <a:cs typeface="Verdana"/>
              </a:rPr>
              <a:t> </a:t>
            </a:r>
            <a:r>
              <a:rPr lang="es-CO" sz="2025" i="1" spc="-22" baseline="-18518" dirty="0">
                <a:solidFill>
                  <a:srgbClr val="231F20"/>
                </a:solidFill>
                <a:latin typeface="Verdana"/>
                <a:cs typeface="Verdana"/>
              </a:rPr>
              <a:t>6</a:t>
            </a:r>
            <a:endParaRPr sz="2025" baseline="-18518" dirty="0">
              <a:latin typeface="Verdana"/>
              <a:cs typeface="Verdana"/>
            </a:endParaRPr>
          </a:p>
          <a:p>
            <a:pPr>
              <a:lnSpc>
                <a:spcPct val="100000"/>
              </a:lnSpc>
              <a:spcBef>
                <a:spcPts val="55"/>
              </a:spcBef>
              <a:buClr>
                <a:srgbClr val="FFFFFF"/>
              </a:buClr>
              <a:buFont typeface="Verdana"/>
              <a:buAutoNum type="arabicPlain" startAt="3"/>
            </a:pPr>
            <a:endParaRPr sz="2550" dirty="0">
              <a:latin typeface="Verdana"/>
              <a:cs typeface="Verdana"/>
            </a:endParaRPr>
          </a:p>
          <a:p>
            <a:pPr marL="188595" indent="-151130">
              <a:lnSpc>
                <a:spcPct val="100000"/>
              </a:lnSpc>
              <a:buClr>
                <a:srgbClr val="FFFFFF"/>
              </a:buClr>
              <a:buSzPct val="91666"/>
              <a:buAutoNum type="arabicPlain" startAt="3"/>
              <a:tabLst>
                <a:tab pos="189230" algn="l"/>
                <a:tab pos="370205" algn="l"/>
                <a:tab pos="3020060" algn="l"/>
              </a:tabLst>
            </a:pPr>
            <a:r>
              <a:rPr sz="1200" b="1" u="sng" spc="-75" dirty="0">
                <a:solidFill>
                  <a:srgbClr val="231F20"/>
                </a:solidFill>
                <a:uFill>
                  <a:solidFill>
                    <a:srgbClr val="1E3145"/>
                  </a:solidFill>
                </a:uFill>
                <a:latin typeface="Verdana"/>
                <a:cs typeface="Verdana"/>
              </a:rPr>
              <a:t> </a:t>
            </a:r>
            <a:r>
              <a:rPr sz="1200" b="1" u="sng" dirty="0">
                <a:solidFill>
                  <a:srgbClr val="231F20"/>
                </a:solidFill>
                <a:uFill>
                  <a:solidFill>
                    <a:srgbClr val="1E3145"/>
                  </a:solidFill>
                </a:uFill>
                <a:latin typeface="Verdana"/>
                <a:cs typeface="Verdana"/>
              </a:rPr>
              <a:t>	</a:t>
            </a:r>
            <a:r>
              <a:rPr sz="1200" b="1" u="sng" spc="-35" dirty="0">
                <a:solidFill>
                  <a:srgbClr val="231F20"/>
                </a:solidFill>
                <a:uFill>
                  <a:solidFill>
                    <a:srgbClr val="1E3145"/>
                  </a:solidFill>
                </a:uFill>
                <a:latin typeface="Verdana"/>
                <a:cs typeface="Verdana"/>
              </a:rPr>
              <a:t>REPORTE</a:t>
            </a:r>
            <a:r>
              <a:rPr sz="1200" b="1" u="sng" spc="-75" dirty="0">
                <a:solidFill>
                  <a:srgbClr val="231F20"/>
                </a:solidFill>
                <a:uFill>
                  <a:solidFill>
                    <a:srgbClr val="1E3145"/>
                  </a:solidFill>
                </a:uFill>
                <a:latin typeface="Verdana"/>
                <a:cs typeface="Verdana"/>
              </a:rPr>
              <a:t> </a:t>
            </a:r>
            <a:r>
              <a:rPr sz="1200" b="1" u="sng" spc="-25" dirty="0">
                <a:solidFill>
                  <a:srgbClr val="231F20"/>
                </a:solidFill>
                <a:uFill>
                  <a:solidFill>
                    <a:srgbClr val="1E3145"/>
                  </a:solidFill>
                </a:uFill>
                <a:latin typeface="Verdana"/>
                <a:cs typeface="Verdana"/>
              </a:rPr>
              <a:t>POR</a:t>
            </a:r>
            <a:r>
              <a:rPr sz="1200" b="1" u="sng" spc="-70" dirty="0">
                <a:solidFill>
                  <a:srgbClr val="231F20"/>
                </a:solidFill>
                <a:uFill>
                  <a:solidFill>
                    <a:srgbClr val="1E3145"/>
                  </a:solidFill>
                </a:uFill>
                <a:latin typeface="Verdana"/>
                <a:cs typeface="Verdana"/>
              </a:rPr>
              <a:t> </a:t>
            </a:r>
            <a:r>
              <a:rPr sz="1200" b="1" u="sng" spc="-75" dirty="0">
                <a:solidFill>
                  <a:srgbClr val="231F20"/>
                </a:solidFill>
                <a:uFill>
                  <a:solidFill>
                    <a:srgbClr val="1E3145"/>
                  </a:solidFill>
                </a:uFill>
                <a:latin typeface="Verdana"/>
                <a:cs typeface="Verdana"/>
              </a:rPr>
              <a:t>DIMENSIONES	</a:t>
            </a:r>
            <a:r>
              <a:rPr lang="es-MX" sz="1200" b="1" u="sng" spc="-75" dirty="0">
                <a:solidFill>
                  <a:srgbClr val="231F20"/>
                </a:solidFill>
                <a:uFill>
                  <a:solidFill>
                    <a:srgbClr val="1E3145"/>
                  </a:solidFill>
                </a:uFill>
                <a:latin typeface="Verdana"/>
                <a:cs typeface="Verdana"/>
              </a:rPr>
              <a:t>  </a:t>
            </a:r>
            <a:r>
              <a:rPr sz="2025" i="1" spc="-60" baseline="-6172" dirty="0">
                <a:solidFill>
                  <a:srgbClr val="231F20"/>
                </a:solidFill>
                <a:latin typeface="Verdana"/>
                <a:cs typeface="Verdana"/>
              </a:rPr>
              <a:t>7</a:t>
            </a:r>
            <a:endParaRPr sz="2025" baseline="-6172" dirty="0">
              <a:latin typeface="Verdana"/>
              <a:cs typeface="Verdana"/>
            </a:endParaRPr>
          </a:p>
        </p:txBody>
      </p:sp>
      <p:pic>
        <p:nvPicPr>
          <p:cNvPr id="91" name="Imagen 90">
            <a:extLst>
              <a:ext uri="{FF2B5EF4-FFF2-40B4-BE49-F238E27FC236}">
                <a16:creationId xmlns:a16="http://schemas.microsoft.com/office/drawing/2014/main" id="{2112F3D7-5AC7-E0BE-7643-5A3260BC9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609" y="0"/>
            <a:ext cx="6692792" cy="7562850"/>
          </a:xfrm>
          <a:prstGeom prst="rect">
            <a:avLst/>
          </a:prstGeom>
        </p:spPr>
      </p:pic>
      <p:sp>
        <p:nvSpPr>
          <p:cNvPr id="92" name="object 62">
            <a:extLst>
              <a:ext uri="{FF2B5EF4-FFF2-40B4-BE49-F238E27FC236}">
                <a16:creationId xmlns:a16="http://schemas.microsoft.com/office/drawing/2014/main" id="{06F7710E-F46F-1A7D-C6EA-AD237728E40F}"/>
              </a:ext>
            </a:extLst>
          </p:cNvPr>
          <p:cNvSpPr/>
          <p:nvPr/>
        </p:nvSpPr>
        <p:spPr>
          <a:xfrm>
            <a:off x="4088523" y="7264526"/>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222348"/>
            <a:ext cx="54102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RESULTADOS EVALUACION B</a:t>
            </a:r>
            <a:endParaRPr sz="2500" dirty="0"/>
          </a:p>
        </p:txBody>
      </p:sp>
      <p:sp>
        <p:nvSpPr>
          <p:cNvPr id="2" name="CuadroTexto 1">
            <a:extLst>
              <a:ext uri="{FF2B5EF4-FFF2-40B4-BE49-F238E27FC236}">
                <a16:creationId xmlns:a16="http://schemas.microsoft.com/office/drawing/2014/main" id="{08456FC3-72FF-BB58-070A-FBAAC7C96ADF}"/>
              </a:ext>
            </a:extLst>
          </p:cNvPr>
          <p:cNvSpPr txBox="1"/>
          <p:nvPr/>
        </p:nvSpPr>
        <p:spPr>
          <a:xfrm flipH="1">
            <a:off x="469899" y="5219240"/>
            <a:ext cx="6369555" cy="1477328"/>
          </a:xfrm>
          <a:prstGeom prst="rect">
            <a:avLst/>
          </a:prstGeom>
          <a:noFill/>
        </p:spPr>
        <p:txBody>
          <a:bodyPr wrap="square" rtlCol="0">
            <a:spAutoFit/>
          </a:bodyPr>
          <a:lstStyle/>
          <a:p>
            <a:r>
              <a:rPr lang="es-MX" spc="40" dirty="0">
                <a:solidFill>
                  <a:srgbClr val="231F20"/>
                </a:solidFill>
                <a:latin typeface="Verdana"/>
              </a:rPr>
              <a:t>Teniendo en cuenta estos resultados podemos decir que la empresa está mejorando su manejo ambiental, de acuerdo con lo estudiado en el período anterior, tendremos mayor información para presentar y elaborar el informe comparativo.</a:t>
            </a:r>
            <a:endParaRPr lang="es-CO" spc="40" dirty="0">
              <a:solidFill>
                <a:srgbClr val="231F20"/>
              </a:solidFill>
              <a:latin typeface="Verdana"/>
            </a:endParaRPr>
          </a:p>
        </p:txBody>
      </p:sp>
      <p:pic>
        <p:nvPicPr>
          <p:cNvPr id="4" name="Imagen 3">
            <a:extLst>
              <a:ext uri="{FF2B5EF4-FFF2-40B4-BE49-F238E27FC236}">
                <a16:creationId xmlns:a16="http://schemas.microsoft.com/office/drawing/2014/main" id="{BFF5407E-538B-0E80-58B6-8AC454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946868"/>
            <a:ext cx="7175500" cy="4268470"/>
          </a:xfrm>
          <a:prstGeom prst="rect">
            <a:avLst/>
          </a:prstGeom>
        </p:spPr>
      </p:pic>
    </p:spTree>
    <p:extLst>
      <p:ext uri="{BB962C8B-B14F-4D97-AF65-F5344CB8AC3E}">
        <p14:creationId xmlns:p14="http://schemas.microsoft.com/office/powerpoint/2010/main" val="105270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PRACTICAS CON LA COMUNIDAD</a:t>
            </a:r>
            <a:endParaRPr sz="3600" dirty="0">
              <a:solidFill>
                <a:schemeClr val="bg1"/>
              </a:solidFill>
            </a:endParaRPr>
          </a:p>
        </p:txBody>
      </p:sp>
    </p:spTree>
    <p:extLst>
      <p:ext uri="{BB962C8B-B14F-4D97-AF65-F5344CB8AC3E}">
        <p14:creationId xmlns:p14="http://schemas.microsoft.com/office/powerpoint/2010/main" val="131903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655639" y="658401"/>
            <a:ext cx="5529261" cy="956672"/>
          </a:xfrm>
          <a:prstGeom prst="rect">
            <a:avLst/>
          </a:prstGeom>
          <a:solidFill>
            <a:srgbClr val="203246"/>
          </a:solidFill>
        </p:spPr>
        <p:txBody>
          <a:bodyPr vert="horz" wrap="square" lIns="0" tIns="93980" rIns="0" bIns="0" rtlCol="0">
            <a:spAutoFit/>
          </a:bodyPr>
          <a:lstStyle/>
          <a:p>
            <a:pPr marL="142240" algn="ctr">
              <a:lnSpc>
                <a:spcPct val="100000"/>
              </a:lnSpc>
              <a:spcBef>
                <a:spcPts val="740"/>
              </a:spcBef>
            </a:pPr>
            <a:r>
              <a:rPr lang="es-MX" sz="2800" spc="-30" dirty="0"/>
              <a:t>PRACTICAS CON LA COMUNIDAD</a:t>
            </a:r>
            <a:endParaRPr sz="2800" dirty="0"/>
          </a:p>
        </p:txBody>
      </p:sp>
      <p:sp>
        <p:nvSpPr>
          <p:cNvPr id="31" name="object 40">
            <a:extLst>
              <a:ext uri="{FF2B5EF4-FFF2-40B4-BE49-F238E27FC236}">
                <a16:creationId xmlns:a16="http://schemas.microsoft.com/office/drawing/2014/main" id="{209AC7FE-2BFA-9DEB-D25B-28D124E40443}"/>
              </a:ext>
            </a:extLst>
          </p:cNvPr>
          <p:cNvSpPr txBox="1">
            <a:spLocks/>
          </p:cNvSpPr>
          <p:nvPr/>
        </p:nvSpPr>
        <p:spPr>
          <a:xfrm>
            <a:off x="1384301" y="2024785"/>
            <a:ext cx="4267200" cy="479618"/>
          </a:xfrm>
          <a:prstGeom prst="rect">
            <a:avLst/>
          </a:prstGeom>
          <a:solidFill>
            <a:srgbClr val="203246"/>
          </a:solidFill>
        </p:spPr>
        <p:txBody>
          <a:bodyPr vert="horz" wrap="square" lIns="0" tIns="93980" rIns="0" bIns="0" rtlCol="0">
            <a:spAutoFit/>
          </a:bodyPr>
          <a:lstStyle>
            <a:lvl1pPr>
              <a:defRPr sz="1900" b="1" i="0">
                <a:solidFill>
                  <a:schemeClr val="bg1"/>
                </a:solidFill>
                <a:latin typeface="Verdana"/>
                <a:ea typeface="+mj-ea"/>
                <a:cs typeface="Verdana"/>
              </a:defRPr>
            </a:lvl1pPr>
          </a:lstStyle>
          <a:p>
            <a:pPr marL="142240" algn="ctr">
              <a:spcBef>
                <a:spcPts val="740"/>
              </a:spcBef>
            </a:pPr>
            <a:r>
              <a:rPr lang="es-CO" sz="2500" kern="0" spc="-30" dirty="0"/>
              <a:t>IMPLEMENTACION</a:t>
            </a:r>
            <a:endParaRPr lang="es-CO" sz="2500" kern="0" dirty="0"/>
          </a:p>
        </p:txBody>
      </p:sp>
      <p:sp>
        <p:nvSpPr>
          <p:cNvPr id="32" name="object 14">
            <a:extLst>
              <a:ext uri="{FF2B5EF4-FFF2-40B4-BE49-F238E27FC236}">
                <a16:creationId xmlns:a16="http://schemas.microsoft.com/office/drawing/2014/main" id="{ABA07D46-E576-4C19-D76E-9AA5766B1B99}"/>
              </a:ext>
            </a:extLst>
          </p:cNvPr>
          <p:cNvSpPr/>
          <p:nvPr/>
        </p:nvSpPr>
        <p:spPr>
          <a:xfrm>
            <a:off x="832942" y="2637664"/>
            <a:ext cx="4605655" cy="4602022"/>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solidFill>
                <a:schemeClr val="accent5">
                  <a:lumMod val="60000"/>
                  <a:lumOff val="40000"/>
                </a:schemeClr>
              </a:solidFill>
            </a:endParaRPr>
          </a:p>
        </p:txBody>
      </p:sp>
      <p:sp>
        <p:nvSpPr>
          <p:cNvPr id="33" name="object 14">
            <a:extLst>
              <a:ext uri="{FF2B5EF4-FFF2-40B4-BE49-F238E27FC236}">
                <a16:creationId xmlns:a16="http://schemas.microsoft.com/office/drawing/2014/main" id="{183BD115-1260-C6BE-5BA7-69BAE4B33729}"/>
              </a:ext>
            </a:extLst>
          </p:cNvPr>
          <p:cNvSpPr/>
          <p:nvPr/>
        </p:nvSpPr>
        <p:spPr>
          <a:xfrm>
            <a:off x="867557" y="2863763"/>
            <a:ext cx="4605655" cy="4388199"/>
          </a:xfrm>
          <a:custGeom>
            <a:avLst/>
            <a:gdLst/>
            <a:ahLst/>
            <a:cxnLst/>
            <a:rect l="l" t="t" r="r" b="b"/>
            <a:pathLst>
              <a:path w="4605655" h="5641340">
                <a:moveTo>
                  <a:pt x="0" y="5640806"/>
                </a:moveTo>
                <a:lnTo>
                  <a:pt x="4605553" y="5640806"/>
                </a:lnTo>
                <a:lnTo>
                  <a:pt x="4605553" y="0"/>
                </a:lnTo>
                <a:lnTo>
                  <a:pt x="0" y="0"/>
                </a:lnTo>
                <a:lnTo>
                  <a:pt x="0" y="5640806"/>
                </a:lnTo>
                <a:close/>
              </a:path>
            </a:pathLst>
          </a:custGeom>
          <a:solidFill>
            <a:srgbClr val="FFFFFF"/>
          </a:solidFill>
        </p:spPr>
        <p:txBody>
          <a:bodyPr wrap="square" lIns="0" tIns="0" rIns="0" bIns="0" rtlCol="0"/>
          <a:lstStyle/>
          <a:p>
            <a:endParaRPr/>
          </a:p>
        </p:txBody>
      </p:sp>
      <p:sp>
        <p:nvSpPr>
          <p:cNvPr id="34" name="object 15">
            <a:extLst>
              <a:ext uri="{FF2B5EF4-FFF2-40B4-BE49-F238E27FC236}">
                <a16:creationId xmlns:a16="http://schemas.microsoft.com/office/drawing/2014/main" id="{EF89391E-0DE8-0CF4-F4AA-9AE9A38BA290}"/>
              </a:ext>
            </a:extLst>
          </p:cNvPr>
          <p:cNvSpPr txBox="1"/>
          <p:nvPr/>
        </p:nvSpPr>
        <p:spPr>
          <a:xfrm>
            <a:off x="1310150" y="3312929"/>
            <a:ext cx="4493452" cy="2426305"/>
          </a:xfrm>
          <a:prstGeom prst="rect">
            <a:avLst/>
          </a:prstGeom>
        </p:spPr>
        <p:txBody>
          <a:bodyPr vert="horz" wrap="square" lIns="0" tIns="12700" rIns="0" bIns="0" rtlCol="0">
            <a:spAutoFit/>
          </a:bodyPr>
          <a:lstStyle/>
          <a:p>
            <a:pPr marL="12700" marR="5080">
              <a:lnSpc>
                <a:spcPct val="100000"/>
              </a:lnSpc>
              <a:spcBef>
                <a:spcPts val="100"/>
              </a:spcBef>
            </a:pPr>
            <a:r>
              <a:rPr lang="es-MX" sz="1200" spc="40" dirty="0">
                <a:solidFill>
                  <a:srgbClr val="231F20"/>
                </a:solidFill>
                <a:latin typeface="Verdana"/>
                <a:cs typeface="Verdana"/>
              </a:rPr>
              <a:t>Audiniif SAS BIC, se ha caracterizado por se una empresa comprometida con el manejo ambiental, así como de colaborar con las medidas de seguridad de la comunidad, nosotros instalamos en la cuadra en donde está ubicada la oficina, un sistema de monitoreo que permite a la comunidad hacer un seguimiento sobre las actividades realizadas por personas ajenas a la comunidad y tenemos comunicación directa con las autoridades policiales y administrativas. Colaboramos con las políticas de reciclaje responsable en los hogares y oficinas que se encuentran a nuestro alrededor.</a:t>
            </a:r>
          </a:p>
          <a:p>
            <a:pPr marL="12700" marR="5080">
              <a:lnSpc>
                <a:spcPct val="100000"/>
              </a:lnSpc>
              <a:spcBef>
                <a:spcPts val="100"/>
              </a:spcBef>
            </a:pPr>
            <a:endParaRPr sz="1200" dirty="0">
              <a:latin typeface="Verdana"/>
              <a:cs typeface="Verdana"/>
            </a:endParaRPr>
          </a:p>
        </p:txBody>
      </p:sp>
    </p:spTree>
    <p:extLst>
      <p:ext uri="{BB962C8B-B14F-4D97-AF65-F5344CB8AC3E}">
        <p14:creationId xmlns:p14="http://schemas.microsoft.com/office/powerpoint/2010/main" val="69319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222348"/>
            <a:ext cx="5410200" cy="479618"/>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lang="es-MX" sz="2500" spc="-30" dirty="0"/>
              <a:t>RESULTADOS EVALUACION B</a:t>
            </a:r>
            <a:endParaRPr sz="2500" dirty="0"/>
          </a:p>
        </p:txBody>
      </p:sp>
      <p:sp>
        <p:nvSpPr>
          <p:cNvPr id="2" name="CuadroTexto 1">
            <a:extLst>
              <a:ext uri="{FF2B5EF4-FFF2-40B4-BE49-F238E27FC236}">
                <a16:creationId xmlns:a16="http://schemas.microsoft.com/office/drawing/2014/main" id="{08456FC3-72FF-BB58-070A-FBAAC7C96ADF}"/>
              </a:ext>
            </a:extLst>
          </p:cNvPr>
          <p:cNvSpPr txBox="1"/>
          <p:nvPr/>
        </p:nvSpPr>
        <p:spPr>
          <a:xfrm flipH="1">
            <a:off x="361863" y="5219240"/>
            <a:ext cx="6532569" cy="1200329"/>
          </a:xfrm>
          <a:prstGeom prst="rect">
            <a:avLst/>
          </a:prstGeom>
          <a:noFill/>
        </p:spPr>
        <p:txBody>
          <a:bodyPr wrap="square" rtlCol="0">
            <a:spAutoFit/>
          </a:bodyPr>
          <a:lstStyle/>
          <a:p>
            <a:r>
              <a:rPr lang="es-MX" spc="40" dirty="0">
                <a:solidFill>
                  <a:srgbClr val="231F20"/>
                </a:solidFill>
                <a:latin typeface="Verdana"/>
              </a:rPr>
              <a:t>Teniendo en cuenta estos resultados podemos decir que la empresa ha demostrado querer mejorar su manejo relacionado con la comunicación con comunidad.</a:t>
            </a:r>
            <a:endParaRPr lang="es-CO" spc="40" dirty="0">
              <a:solidFill>
                <a:srgbClr val="231F20"/>
              </a:solidFill>
              <a:latin typeface="Verdana"/>
            </a:endParaRPr>
          </a:p>
        </p:txBody>
      </p:sp>
      <p:pic>
        <p:nvPicPr>
          <p:cNvPr id="4" name="Imagen 3">
            <a:extLst>
              <a:ext uri="{FF2B5EF4-FFF2-40B4-BE49-F238E27FC236}">
                <a16:creationId xmlns:a16="http://schemas.microsoft.com/office/drawing/2014/main" id="{64347208-8AE9-579F-6D7A-997A745739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86" y="785098"/>
            <a:ext cx="7186086" cy="4410019"/>
          </a:xfrm>
          <a:prstGeom prst="rect">
            <a:avLst/>
          </a:prstGeom>
        </p:spPr>
      </p:pic>
    </p:spTree>
    <p:extLst>
      <p:ext uri="{BB962C8B-B14F-4D97-AF65-F5344CB8AC3E}">
        <p14:creationId xmlns:p14="http://schemas.microsoft.com/office/powerpoint/2010/main" val="261181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630" y="7343217"/>
            <a:ext cx="4625340" cy="100965"/>
          </a:xfrm>
          <a:custGeom>
            <a:avLst/>
            <a:gdLst/>
            <a:ahLst/>
            <a:cxnLst/>
            <a:rect l="l" t="t" r="r" b="b"/>
            <a:pathLst>
              <a:path w="4625340" h="100965">
                <a:moveTo>
                  <a:pt x="0" y="100368"/>
                </a:moveTo>
                <a:lnTo>
                  <a:pt x="4625060" y="100368"/>
                </a:lnTo>
                <a:lnTo>
                  <a:pt x="4625060" y="0"/>
                </a:lnTo>
                <a:lnTo>
                  <a:pt x="0" y="0"/>
                </a:lnTo>
                <a:lnTo>
                  <a:pt x="0" y="100368"/>
                </a:lnTo>
                <a:close/>
              </a:path>
            </a:pathLst>
          </a:custGeom>
          <a:solidFill>
            <a:srgbClr val="C1B6B6"/>
          </a:solidFill>
        </p:spPr>
        <p:txBody>
          <a:bodyPr wrap="square" lIns="0" tIns="0" rIns="0" bIns="0" rtlCol="0"/>
          <a:lstStyle/>
          <a:p>
            <a:endParaRPr/>
          </a:p>
        </p:txBody>
      </p:sp>
      <p:sp>
        <p:nvSpPr>
          <p:cNvPr id="5" name="object 5"/>
          <p:cNvSpPr/>
          <p:nvPr/>
        </p:nvSpPr>
        <p:spPr>
          <a:xfrm>
            <a:off x="0" y="7295325"/>
            <a:ext cx="4625340" cy="12700"/>
          </a:xfrm>
          <a:custGeom>
            <a:avLst/>
            <a:gdLst/>
            <a:ahLst/>
            <a:cxnLst/>
            <a:rect l="l" t="t" r="r" b="b"/>
            <a:pathLst>
              <a:path w="4625340" h="12700">
                <a:moveTo>
                  <a:pt x="0" y="12700"/>
                </a:moveTo>
                <a:lnTo>
                  <a:pt x="4625060" y="12700"/>
                </a:lnTo>
                <a:lnTo>
                  <a:pt x="4625060" y="0"/>
                </a:lnTo>
                <a:lnTo>
                  <a:pt x="0" y="0"/>
                </a:lnTo>
                <a:lnTo>
                  <a:pt x="0" y="12700"/>
                </a:lnTo>
                <a:close/>
              </a:path>
            </a:pathLst>
          </a:custGeom>
          <a:solidFill>
            <a:srgbClr val="231F20"/>
          </a:solidFill>
        </p:spPr>
        <p:txBody>
          <a:bodyPr wrap="square" lIns="0" tIns="0" rIns="0" bIns="0" rtlCol="0"/>
          <a:lstStyle/>
          <a:p>
            <a:endParaRPr/>
          </a:p>
        </p:txBody>
      </p:sp>
      <p:sp>
        <p:nvSpPr>
          <p:cNvPr id="6" name="object 6"/>
          <p:cNvSpPr/>
          <p:nvPr/>
        </p:nvSpPr>
        <p:spPr>
          <a:xfrm>
            <a:off x="6021133" y="7295325"/>
            <a:ext cx="4671060" cy="12700"/>
          </a:xfrm>
          <a:custGeom>
            <a:avLst/>
            <a:gdLst/>
            <a:ahLst/>
            <a:cxnLst/>
            <a:rect l="l" t="t" r="r" b="b"/>
            <a:pathLst>
              <a:path w="4671059" h="12700">
                <a:moveTo>
                  <a:pt x="0" y="12700"/>
                </a:moveTo>
                <a:lnTo>
                  <a:pt x="4670869" y="12700"/>
                </a:lnTo>
                <a:lnTo>
                  <a:pt x="4670869" y="0"/>
                </a:lnTo>
                <a:lnTo>
                  <a:pt x="0" y="0"/>
                </a:lnTo>
                <a:lnTo>
                  <a:pt x="0" y="12700"/>
                </a:lnTo>
                <a:close/>
              </a:path>
            </a:pathLst>
          </a:custGeom>
          <a:solidFill>
            <a:srgbClr val="231F20"/>
          </a:solidFill>
        </p:spPr>
        <p:txBody>
          <a:bodyPr wrap="square" lIns="0" tIns="0" rIns="0" bIns="0" rtlCol="0"/>
          <a:lstStyle/>
          <a:p>
            <a:endParaRPr/>
          </a:p>
        </p:txBody>
      </p:sp>
      <p:sp>
        <p:nvSpPr>
          <p:cNvPr id="7" name="object 7"/>
          <p:cNvSpPr/>
          <p:nvPr/>
        </p:nvSpPr>
        <p:spPr>
          <a:xfrm>
            <a:off x="0" y="7194969"/>
            <a:ext cx="4625340" cy="12700"/>
          </a:xfrm>
          <a:custGeom>
            <a:avLst/>
            <a:gdLst/>
            <a:ahLst/>
            <a:cxnLst/>
            <a:rect l="l" t="t" r="r" b="b"/>
            <a:pathLst>
              <a:path w="4625340" h="12700">
                <a:moveTo>
                  <a:pt x="0" y="12699"/>
                </a:moveTo>
                <a:lnTo>
                  <a:pt x="4625060" y="12699"/>
                </a:lnTo>
                <a:lnTo>
                  <a:pt x="4625060" y="0"/>
                </a:lnTo>
                <a:lnTo>
                  <a:pt x="0" y="0"/>
                </a:lnTo>
                <a:lnTo>
                  <a:pt x="0" y="12699"/>
                </a:lnTo>
                <a:close/>
              </a:path>
            </a:pathLst>
          </a:custGeom>
          <a:solidFill>
            <a:srgbClr val="231F20"/>
          </a:solidFill>
        </p:spPr>
        <p:txBody>
          <a:bodyPr wrap="square" lIns="0" tIns="0" rIns="0" bIns="0" rtlCol="0"/>
          <a:lstStyle/>
          <a:p>
            <a:endParaRPr/>
          </a:p>
        </p:txBody>
      </p:sp>
      <p:grpSp>
        <p:nvGrpSpPr>
          <p:cNvPr id="8" name="object 8"/>
          <p:cNvGrpSpPr/>
          <p:nvPr/>
        </p:nvGrpSpPr>
        <p:grpSpPr>
          <a:xfrm>
            <a:off x="4618710" y="7152488"/>
            <a:ext cx="6073483" cy="207162"/>
            <a:chOff x="4618710" y="7152488"/>
            <a:chExt cx="6073483" cy="207162"/>
          </a:xfrm>
        </p:grpSpPr>
        <p:sp>
          <p:nvSpPr>
            <p:cNvPr id="9" name="object 9"/>
            <p:cNvSpPr/>
            <p:nvPr/>
          </p:nvSpPr>
          <p:spPr>
            <a:xfrm>
              <a:off x="6021133" y="7194969"/>
              <a:ext cx="4671060" cy="12700"/>
            </a:xfrm>
            <a:custGeom>
              <a:avLst/>
              <a:gdLst/>
              <a:ahLst/>
              <a:cxnLst/>
              <a:rect l="l" t="t" r="r" b="b"/>
              <a:pathLst>
                <a:path w="4671059" h="12700">
                  <a:moveTo>
                    <a:pt x="0" y="12699"/>
                  </a:moveTo>
                  <a:lnTo>
                    <a:pt x="4670869" y="12699"/>
                  </a:lnTo>
                  <a:lnTo>
                    <a:pt x="4670869" y="0"/>
                  </a:lnTo>
                  <a:lnTo>
                    <a:pt x="0" y="0"/>
                  </a:lnTo>
                  <a:lnTo>
                    <a:pt x="0" y="12699"/>
                  </a:lnTo>
                  <a:close/>
                </a:path>
              </a:pathLst>
            </a:custGeom>
            <a:solidFill>
              <a:srgbClr val="231F20"/>
            </a:solidFill>
          </p:spPr>
          <p:txBody>
            <a:bodyPr wrap="square" lIns="0" tIns="0" rIns="0" bIns="0" rtlCol="0"/>
            <a:lstStyle/>
            <a:p>
              <a:endParaRPr/>
            </a:p>
          </p:txBody>
        </p:sp>
        <p:pic>
          <p:nvPicPr>
            <p:cNvPr id="10" name="object 10"/>
            <p:cNvPicPr/>
            <p:nvPr/>
          </p:nvPicPr>
          <p:blipFill>
            <a:blip r:embed="rId2" cstate="print"/>
            <a:stretch>
              <a:fillRect/>
            </a:stretch>
          </p:blipFill>
          <p:spPr>
            <a:xfrm>
              <a:off x="4618710" y="7152488"/>
              <a:ext cx="1408772" cy="207162"/>
            </a:xfrm>
            <a:prstGeom prst="rect">
              <a:avLst/>
            </a:prstGeom>
          </p:spPr>
        </p:pic>
      </p:grpSp>
      <p:sp>
        <p:nvSpPr>
          <p:cNvPr id="45" name="object 45"/>
          <p:cNvSpPr txBox="1"/>
          <p:nvPr/>
        </p:nvSpPr>
        <p:spPr>
          <a:xfrm>
            <a:off x="158266" y="2832722"/>
            <a:ext cx="2557145" cy="223520"/>
          </a:xfrm>
          <a:prstGeom prst="rect">
            <a:avLst/>
          </a:prstGeom>
        </p:spPr>
        <p:txBody>
          <a:bodyPr vert="horz" wrap="square" lIns="0" tIns="12700" rIns="0" bIns="0" rtlCol="0">
            <a:spAutoFit/>
          </a:bodyPr>
          <a:lstStyle/>
          <a:p>
            <a:pPr marL="12700">
              <a:lnSpc>
                <a:spcPct val="100000"/>
              </a:lnSpc>
              <a:spcBef>
                <a:spcPts val="100"/>
              </a:spcBef>
            </a:pPr>
            <a:r>
              <a:rPr sz="1300" b="1" spc="-55" dirty="0">
                <a:solidFill>
                  <a:srgbClr val="FFFFFF"/>
                </a:solidFill>
                <a:latin typeface="Verdana"/>
                <a:cs typeface="Verdana"/>
              </a:rPr>
              <a:t>RESU</a:t>
            </a:r>
            <a:r>
              <a:rPr sz="1300" b="1" spc="-130" dirty="0">
                <a:solidFill>
                  <a:srgbClr val="FFFFFF"/>
                </a:solidFill>
                <a:latin typeface="Verdana"/>
                <a:cs typeface="Verdana"/>
              </a:rPr>
              <a:t>L</a:t>
            </a:r>
            <a:r>
              <a:rPr sz="1300" b="1" spc="-135" dirty="0">
                <a:solidFill>
                  <a:srgbClr val="FFFFFF"/>
                </a:solidFill>
                <a:latin typeface="Verdana"/>
                <a:cs typeface="Verdana"/>
              </a:rPr>
              <a:t>T</a:t>
            </a:r>
            <a:r>
              <a:rPr sz="1300" b="1" spc="-35" dirty="0">
                <a:solidFill>
                  <a:srgbClr val="FFFFFF"/>
                </a:solidFill>
                <a:latin typeface="Verdana"/>
                <a:cs typeface="Verdana"/>
              </a:rPr>
              <a:t>ADOS</a:t>
            </a:r>
            <a:r>
              <a:rPr sz="1300" b="1" spc="-80" dirty="0">
                <a:solidFill>
                  <a:srgbClr val="FFFFFF"/>
                </a:solidFill>
                <a:latin typeface="Verdana"/>
                <a:cs typeface="Verdana"/>
              </a:rPr>
              <a:t> </a:t>
            </a:r>
            <a:r>
              <a:rPr sz="1300" b="1" spc="-35" dirty="0">
                <a:solidFill>
                  <a:srgbClr val="FFFFFF"/>
                </a:solidFill>
                <a:latin typeface="Verdana"/>
                <a:cs typeface="Verdana"/>
              </a:rPr>
              <a:t>E</a:t>
            </a:r>
            <a:r>
              <a:rPr sz="1300" b="1" spc="-75" dirty="0">
                <a:solidFill>
                  <a:srgbClr val="FFFFFF"/>
                </a:solidFill>
                <a:latin typeface="Verdana"/>
                <a:cs typeface="Verdana"/>
              </a:rPr>
              <a:t>V</a:t>
            </a:r>
            <a:r>
              <a:rPr sz="1300" b="1" spc="-35" dirty="0">
                <a:solidFill>
                  <a:srgbClr val="FFFFFF"/>
                </a:solidFill>
                <a:latin typeface="Verdana"/>
                <a:cs typeface="Verdana"/>
              </a:rPr>
              <a:t>A</a:t>
            </a:r>
            <a:r>
              <a:rPr sz="1300" b="1" spc="-45" dirty="0">
                <a:solidFill>
                  <a:srgbClr val="FFFFFF"/>
                </a:solidFill>
                <a:latin typeface="Verdana"/>
                <a:cs typeface="Verdana"/>
              </a:rPr>
              <a:t>L</a:t>
            </a:r>
            <a:r>
              <a:rPr sz="1300" b="1" spc="-55" dirty="0">
                <a:solidFill>
                  <a:srgbClr val="FFFFFF"/>
                </a:solidFill>
                <a:latin typeface="Verdana"/>
                <a:cs typeface="Verdana"/>
              </a:rPr>
              <a:t>U</a:t>
            </a:r>
            <a:r>
              <a:rPr sz="1300" b="1" spc="-30" dirty="0">
                <a:solidFill>
                  <a:srgbClr val="FFFFFF"/>
                </a:solidFill>
                <a:latin typeface="Verdana"/>
                <a:cs typeface="Verdana"/>
              </a:rPr>
              <a:t>A</a:t>
            </a:r>
            <a:r>
              <a:rPr sz="1300" b="1" spc="-85" dirty="0">
                <a:solidFill>
                  <a:srgbClr val="FFFFFF"/>
                </a:solidFill>
                <a:latin typeface="Verdana"/>
                <a:cs typeface="Verdana"/>
              </a:rPr>
              <a:t>CION</a:t>
            </a:r>
            <a:r>
              <a:rPr sz="1300" b="1" spc="-80" dirty="0">
                <a:solidFill>
                  <a:srgbClr val="FFFFFF"/>
                </a:solidFill>
                <a:latin typeface="Verdana"/>
                <a:cs typeface="Verdana"/>
              </a:rPr>
              <a:t> </a:t>
            </a:r>
            <a:r>
              <a:rPr sz="1300" b="1" dirty="0">
                <a:solidFill>
                  <a:srgbClr val="FFFFFF"/>
                </a:solidFill>
                <a:latin typeface="Verdana"/>
                <a:cs typeface="Verdana"/>
              </a:rPr>
              <a:t>B</a:t>
            </a:r>
            <a:endParaRPr sz="1300">
              <a:latin typeface="Verdana"/>
              <a:cs typeface="Verdana"/>
            </a:endParaRPr>
          </a:p>
        </p:txBody>
      </p:sp>
      <p:sp>
        <p:nvSpPr>
          <p:cNvPr id="46" name="object 62">
            <a:extLst>
              <a:ext uri="{FF2B5EF4-FFF2-40B4-BE49-F238E27FC236}">
                <a16:creationId xmlns:a16="http://schemas.microsoft.com/office/drawing/2014/main" id="{CE916A48-7D6F-672A-D125-26B6BA451F82}"/>
              </a:ext>
            </a:extLst>
          </p:cNvPr>
          <p:cNvSpPr/>
          <p:nvPr/>
        </p:nvSpPr>
        <p:spPr>
          <a:xfrm>
            <a:off x="4205781" y="7101669"/>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pic>
        <p:nvPicPr>
          <p:cNvPr id="47" name="Imagen 46">
            <a:extLst>
              <a:ext uri="{FF2B5EF4-FFF2-40B4-BE49-F238E27FC236}">
                <a16:creationId xmlns:a16="http://schemas.microsoft.com/office/drawing/2014/main" id="{24D34282-C9EE-FBE7-431B-F17BCA494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500" y="47625"/>
            <a:ext cx="2755900" cy="2755265"/>
          </a:xfrm>
          <a:prstGeom prst="rect">
            <a:avLst/>
          </a:prstGeom>
        </p:spPr>
      </p:pic>
      <p:pic>
        <p:nvPicPr>
          <p:cNvPr id="48" name="Imagen 47">
            <a:extLst>
              <a:ext uri="{FF2B5EF4-FFF2-40B4-BE49-F238E27FC236}">
                <a16:creationId xmlns:a16="http://schemas.microsoft.com/office/drawing/2014/main" id="{43188678-4077-0BC7-97CE-ACB0578B5E08}"/>
              </a:ext>
            </a:extLst>
          </p:cNvPr>
          <p:cNvPicPr>
            <a:picLocks noChangeAspect="1"/>
          </p:cNvPicPr>
          <p:nvPr/>
        </p:nvPicPr>
        <p:blipFill>
          <a:blip r:embed="rId4"/>
          <a:stretch>
            <a:fillRect/>
          </a:stretch>
        </p:blipFill>
        <p:spPr>
          <a:xfrm>
            <a:off x="7967518" y="2802890"/>
            <a:ext cx="2695864" cy="2858944"/>
          </a:xfrm>
          <a:prstGeom prst="rect">
            <a:avLst/>
          </a:prstGeom>
        </p:spPr>
      </p:pic>
      <p:grpSp>
        <p:nvGrpSpPr>
          <p:cNvPr id="49" name="object 25">
            <a:extLst>
              <a:ext uri="{FF2B5EF4-FFF2-40B4-BE49-F238E27FC236}">
                <a16:creationId xmlns:a16="http://schemas.microsoft.com/office/drawing/2014/main" id="{7F62DD21-B279-338F-1F80-1F7563672884}"/>
              </a:ext>
            </a:extLst>
          </p:cNvPr>
          <p:cNvGrpSpPr/>
          <p:nvPr/>
        </p:nvGrpSpPr>
        <p:grpSpPr>
          <a:xfrm>
            <a:off x="15403" y="6326573"/>
            <a:ext cx="10692130" cy="1084703"/>
            <a:chOff x="0" y="6433481"/>
            <a:chExt cx="10692130" cy="1084703"/>
          </a:xfrm>
        </p:grpSpPr>
        <p:sp>
          <p:nvSpPr>
            <p:cNvPr id="50" name="object 26">
              <a:extLst>
                <a:ext uri="{FF2B5EF4-FFF2-40B4-BE49-F238E27FC236}">
                  <a16:creationId xmlns:a16="http://schemas.microsoft.com/office/drawing/2014/main" id="{660ACF92-512F-3771-18D8-D0EBCA30977F}"/>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53" name="object 30">
              <a:extLst>
                <a:ext uri="{FF2B5EF4-FFF2-40B4-BE49-F238E27FC236}">
                  <a16:creationId xmlns:a16="http://schemas.microsoft.com/office/drawing/2014/main" id="{77E1EA3D-01CA-7854-55F1-6C30C93DAB81}"/>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4" name="object 31">
              <a:extLst>
                <a:ext uri="{FF2B5EF4-FFF2-40B4-BE49-F238E27FC236}">
                  <a16:creationId xmlns:a16="http://schemas.microsoft.com/office/drawing/2014/main" id="{350001E4-44FE-00BB-3553-8D7E50C3E361}"/>
                </a:ext>
              </a:extLst>
            </p:cNvPr>
            <p:cNvPicPr/>
            <p:nvPr/>
          </p:nvPicPr>
          <p:blipFill>
            <a:blip r:embed="rId5" cstate="print"/>
            <a:stretch>
              <a:fillRect/>
            </a:stretch>
          </p:blipFill>
          <p:spPr>
            <a:xfrm>
              <a:off x="9546826" y="6433599"/>
              <a:ext cx="65003" cy="93637"/>
            </a:xfrm>
            <a:prstGeom prst="rect">
              <a:avLst/>
            </a:prstGeom>
          </p:spPr>
        </p:pic>
        <p:pic>
          <p:nvPicPr>
            <p:cNvPr id="55" name="object 32">
              <a:extLst>
                <a:ext uri="{FF2B5EF4-FFF2-40B4-BE49-F238E27FC236}">
                  <a16:creationId xmlns:a16="http://schemas.microsoft.com/office/drawing/2014/main" id="{F6A153CA-08EE-625E-698F-CF069B27A443}"/>
                </a:ext>
              </a:extLst>
            </p:cNvPr>
            <p:cNvPicPr/>
            <p:nvPr/>
          </p:nvPicPr>
          <p:blipFill>
            <a:blip r:embed="rId6" cstate="print"/>
            <a:stretch>
              <a:fillRect/>
            </a:stretch>
          </p:blipFill>
          <p:spPr>
            <a:xfrm>
              <a:off x="9408293" y="6433481"/>
              <a:ext cx="74745" cy="93902"/>
            </a:xfrm>
            <a:prstGeom prst="rect">
              <a:avLst/>
            </a:prstGeom>
          </p:spPr>
        </p:pic>
        <p:sp>
          <p:nvSpPr>
            <p:cNvPr id="56" name="object 33">
              <a:extLst>
                <a:ext uri="{FF2B5EF4-FFF2-40B4-BE49-F238E27FC236}">
                  <a16:creationId xmlns:a16="http://schemas.microsoft.com/office/drawing/2014/main" id="{359354CF-567B-1261-8278-2920330B797B}"/>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7" name="object 34">
              <a:extLst>
                <a:ext uri="{FF2B5EF4-FFF2-40B4-BE49-F238E27FC236}">
                  <a16:creationId xmlns:a16="http://schemas.microsoft.com/office/drawing/2014/main" id="{CBAF40CF-C285-D0C3-2647-A6043B5F81F9}"/>
                </a:ext>
              </a:extLst>
            </p:cNvPr>
            <p:cNvPicPr/>
            <p:nvPr/>
          </p:nvPicPr>
          <p:blipFill>
            <a:blip r:embed="rId7" cstate="print"/>
            <a:stretch>
              <a:fillRect/>
            </a:stretch>
          </p:blipFill>
          <p:spPr>
            <a:xfrm>
              <a:off x="9997109" y="6435081"/>
              <a:ext cx="70167" cy="91490"/>
            </a:xfrm>
            <a:prstGeom prst="rect">
              <a:avLst/>
            </a:prstGeom>
          </p:spPr>
        </p:pic>
        <p:sp>
          <p:nvSpPr>
            <p:cNvPr id="58" name="object 35">
              <a:extLst>
                <a:ext uri="{FF2B5EF4-FFF2-40B4-BE49-F238E27FC236}">
                  <a16:creationId xmlns:a16="http://schemas.microsoft.com/office/drawing/2014/main" id="{1E5BECDF-F417-0435-8FC7-E33F15B5D875}"/>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9" name="object 36">
              <a:extLst>
                <a:ext uri="{FF2B5EF4-FFF2-40B4-BE49-F238E27FC236}">
                  <a16:creationId xmlns:a16="http://schemas.microsoft.com/office/drawing/2014/main" id="{44CDA06A-6288-95DD-A762-6C54122B7ADE}"/>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60" name="object 37">
              <a:extLst>
                <a:ext uri="{FF2B5EF4-FFF2-40B4-BE49-F238E27FC236}">
                  <a16:creationId xmlns:a16="http://schemas.microsoft.com/office/drawing/2014/main" id="{813E15F1-01A3-2CEF-8FDA-5A9A3527D369}"/>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61" name="object 38">
              <a:extLst>
                <a:ext uri="{FF2B5EF4-FFF2-40B4-BE49-F238E27FC236}">
                  <a16:creationId xmlns:a16="http://schemas.microsoft.com/office/drawing/2014/main" id="{41B452D9-B220-34E5-31AE-2FE34817BC50}"/>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2" name="object 39">
              <a:extLst>
                <a:ext uri="{FF2B5EF4-FFF2-40B4-BE49-F238E27FC236}">
                  <a16:creationId xmlns:a16="http://schemas.microsoft.com/office/drawing/2014/main" id="{476B68FB-172D-AC76-AFF9-02402D2961D4}"/>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3" name="object 40">
              <a:extLst>
                <a:ext uri="{FF2B5EF4-FFF2-40B4-BE49-F238E27FC236}">
                  <a16:creationId xmlns:a16="http://schemas.microsoft.com/office/drawing/2014/main" id="{ADDC2418-8D62-6CA9-6B57-9E50A76830EF}"/>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4" name="object 41">
              <a:extLst>
                <a:ext uri="{FF2B5EF4-FFF2-40B4-BE49-F238E27FC236}">
                  <a16:creationId xmlns:a16="http://schemas.microsoft.com/office/drawing/2014/main" id="{AC05111C-F528-E02E-A59F-0DA5E1C0E0F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5" name="object 42">
              <a:extLst>
                <a:ext uri="{FF2B5EF4-FFF2-40B4-BE49-F238E27FC236}">
                  <a16:creationId xmlns:a16="http://schemas.microsoft.com/office/drawing/2014/main" id="{E679E647-ACC8-4F6A-5624-EFA2A131C6BD}"/>
                </a:ext>
              </a:extLst>
            </p:cNvPr>
            <p:cNvPicPr/>
            <p:nvPr/>
          </p:nvPicPr>
          <p:blipFill>
            <a:blip r:embed="rId8" cstate="print"/>
            <a:stretch>
              <a:fillRect/>
            </a:stretch>
          </p:blipFill>
          <p:spPr>
            <a:xfrm>
              <a:off x="9294368" y="6602976"/>
              <a:ext cx="1142823" cy="697885"/>
            </a:xfrm>
            <a:prstGeom prst="rect">
              <a:avLst/>
            </a:prstGeom>
          </p:spPr>
        </p:pic>
        <p:sp>
          <p:nvSpPr>
            <p:cNvPr id="66" name="object 43">
              <a:extLst>
                <a:ext uri="{FF2B5EF4-FFF2-40B4-BE49-F238E27FC236}">
                  <a16:creationId xmlns:a16="http://schemas.microsoft.com/office/drawing/2014/main" id="{21983FA5-9A3C-AA0D-1D54-A7F6AF814D4A}"/>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7" name="object 44">
              <a:extLst>
                <a:ext uri="{FF2B5EF4-FFF2-40B4-BE49-F238E27FC236}">
                  <a16:creationId xmlns:a16="http://schemas.microsoft.com/office/drawing/2014/main" id="{1493F3C0-1F33-D8C4-4932-35C5C41A368E}"/>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8" name="object 45">
              <a:extLst>
                <a:ext uri="{FF2B5EF4-FFF2-40B4-BE49-F238E27FC236}">
                  <a16:creationId xmlns:a16="http://schemas.microsoft.com/office/drawing/2014/main" id="{DA418FAF-3F1F-4B1D-288A-0C6CE81780CE}"/>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9" name="object 46">
              <a:extLst>
                <a:ext uri="{FF2B5EF4-FFF2-40B4-BE49-F238E27FC236}">
                  <a16:creationId xmlns:a16="http://schemas.microsoft.com/office/drawing/2014/main" id="{6A269B32-E1F3-FA74-5639-F8EA41AE3388}"/>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70" name="object 47">
              <a:extLst>
                <a:ext uri="{FF2B5EF4-FFF2-40B4-BE49-F238E27FC236}">
                  <a16:creationId xmlns:a16="http://schemas.microsoft.com/office/drawing/2014/main" id="{2B6B3D98-12D4-09FA-C5DC-FFA04C79FD18}"/>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pic>
        <p:nvPicPr>
          <p:cNvPr id="15" name="Imagen 14">
            <a:extLst>
              <a:ext uri="{FF2B5EF4-FFF2-40B4-BE49-F238E27FC236}">
                <a16:creationId xmlns:a16="http://schemas.microsoft.com/office/drawing/2014/main" id="{AC7D96F9-B501-E57E-FED0-98B98F2C4DE4}"/>
              </a:ext>
            </a:extLst>
          </p:cNvPr>
          <p:cNvPicPr>
            <a:picLocks noChangeAspect="1"/>
          </p:cNvPicPr>
          <p:nvPr/>
        </p:nvPicPr>
        <p:blipFill>
          <a:blip r:embed="rId9"/>
          <a:stretch>
            <a:fillRect/>
          </a:stretch>
        </p:blipFill>
        <p:spPr>
          <a:xfrm>
            <a:off x="7853" y="2251796"/>
            <a:ext cx="7803349" cy="2175522"/>
          </a:xfrm>
          <a:prstGeom prst="rect">
            <a:avLst/>
          </a:prstGeom>
        </p:spPr>
      </p:pic>
      <p:pic>
        <p:nvPicPr>
          <p:cNvPr id="17" name="Imagen 16">
            <a:extLst>
              <a:ext uri="{FF2B5EF4-FFF2-40B4-BE49-F238E27FC236}">
                <a16:creationId xmlns:a16="http://schemas.microsoft.com/office/drawing/2014/main" id="{84156E29-F497-8B34-EE3D-F9261F9659B1}"/>
              </a:ext>
            </a:extLst>
          </p:cNvPr>
          <p:cNvPicPr>
            <a:picLocks noChangeAspect="1"/>
          </p:cNvPicPr>
          <p:nvPr/>
        </p:nvPicPr>
        <p:blipFill>
          <a:blip r:embed="rId10"/>
          <a:stretch>
            <a:fillRect/>
          </a:stretch>
        </p:blipFill>
        <p:spPr>
          <a:xfrm>
            <a:off x="7853" y="5118288"/>
            <a:ext cx="7816854" cy="1943037"/>
          </a:xfrm>
          <a:prstGeom prst="rect">
            <a:avLst/>
          </a:prstGeom>
        </p:spPr>
      </p:pic>
      <p:pic>
        <p:nvPicPr>
          <p:cNvPr id="19" name="Imagen 18">
            <a:extLst>
              <a:ext uri="{FF2B5EF4-FFF2-40B4-BE49-F238E27FC236}">
                <a16:creationId xmlns:a16="http://schemas.microsoft.com/office/drawing/2014/main" id="{B6CF91BB-428C-0C27-3410-F7280718AC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3" y="4307731"/>
            <a:ext cx="7803349" cy="717258"/>
          </a:xfrm>
          <a:prstGeom prst="rect">
            <a:avLst/>
          </a:prstGeom>
        </p:spPr>
      </p:pic>
      <p:pic>
        <p:nvPicPr>
          <p:cNvPr id="4" name="Imagen 3">
            <a:extLst>
              <a:ext uri="{FF2B5EF4-FFF2-40B4-BE49-F238E27FC236}">
                <a16:creationId xmlns:a16="http://schemas.microsoft.com/office/drawing/2014/main" id="{D1EFF90F-A7CF-C0A4-86D7-ACAF298833ED}"/>
              </a:ext>
            </a:extLst>
          </p:cNvPr>
          <p:cNvPicPr>
            <a:picLocks noChangeAspect="1"/>
          </p:cNvPicPr>
          <p:nvPr/>
        </p:nvPicPr>
        <p:blipFill>
          <a:blip r:embed="rId12"/>
          <a:stretch/>
        </p:blipFill>
        <p:spPr>
          <a:xfrm>
            <a:off x="895299" y="98426"/>
            <a:ext cx="6915903" cy="2235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424365" y="310816"/>
            <a:ext cx="4572000" cy="1120820"/>
          </a:xfrm>
          <a:prstGeom prst="rect">
            <a:avLst/>
          </a:prstGeom>
        </p:spPr>
        <p:txBody>
          <a:bodyPr vert="horz" wrap="square" lIns="0" tIns="12700" rIns="0" bIns="0" rtlCol="0">
            <a:spAutoFit/>
          </a:bodyPr>
          <a:lstStyle/>
          <a:p>
            <a:pPr marL="12700">
              <a:lnSpc>
                <a:spcPct val="100000"/>
              </a:lnSpc>
              <a:spcBef>
                <a:spcPts val="100"/>
              </a:spcBef>
            </a:pPr>
            <a:r>
              <a:rPr sz="3600" b="1" spc="-95" dirty="0">
                <a:latin typeface="Verdana"/>
                <a:cs typeface="Verdana"/>
              </a:rPr>
              <a:t>REPO</a:t>
            </a:r>
            <a:r>
              <a:rPr sz="3600" b="1" spc="-135" dirty="0">
                <a:latin typeface="Verdana"/>
                <a:cs typeface="Verdana"/>
              </a:rPr>
              <a:t>R</a:t>
            </a:r>
            <a:r>
              <a:rPr sz="3600" b="1" spc="-155" dirty="0">
                <a:latin typeface="Verdana"/>
                <a:cs typeface="Verdana"/>
              </a:rPr>
              <a:t>TE</a:t>
            </a:r>
            <a:r>
              <a:rPr sz="3600" b="1" spc="-240" dirty="0">
                <a:latin typeface="Verdana"/>
                <a:cs typeface="Verdana"/>
              </a:rPr>
              <a:t> </a:t>
            </a:r>
            <a:r>
              <a:rPr sz="3600" b="1" spc="-275" dirty="0">
                <a:latin typeface="Verdana"/>
                <a:cs typeface="Verdana"/>
              </a:rPr>
              <a:t>BIC</a:t>
            </a:r>
            <a:r>
              <a:rPr lang="es-MX" sz="3600" dirty="0">
                <a:latin typeface="Verdana"/>
                <a:cs typeface="Verdana"/>
              </a:rPr>
              <a:t> </a:t>
            </a:r>
            <a:r>
              <a:rPr sz="3600" b="1" spc="-75" dirty="0">
                <a:latin typeface="Verdana"/>
                <a:cs typeface="Verdana"/>
              </a:rPr>
              <a:t>POR </a:t>
            </a:r>
            <a:r>
              <a:rPr sz="3600" b="1" spc="-70" dirty="0">
                <a:latin typeface="Verdana"/>
                <a:cs typeface="Verdana"/>
              </a:rPr>
              <a:t> </a:t>
            </a:r>
            <a:r>
              <a:rPr sz="3600" b="1" spc="-250" dirty="0">
                <a:latin typeface="Verdana"/>
                <a:cs typeface="Verdana"/>
              </a:rPr>
              <a:t>DIMENSIONES</a:t>
            </a:r>
            <a:endParaRPr sz="36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397876" y="1790997"/>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CONCLUSIONES</a:t>
            </a:r>
            <a:endParaRPr sz="3600" dirty="0">
              <a:solidFill>
                <a:schemeClr val="bg1"/>
              </a:solidFill>
            </a:endParaRPr>
          </a:p>
        </p:txBody>
      </p:sp>
      <p:sp>
        <p:nvSpPr>
          <p:cNvPr id="3" name="CuadroTexto 2">
            <a:extLst>
              <a:ext uri="{FF2B5EF4-FFF2-40B4-BE49-F238E27FC236}">
                <a16:creationId xmlns:a16="http://schemas.microsoft.com/office/drawing/2014/main" id="{3FFDDE38-2BC4-9C31-3666-A255FCF9971F}"/>
              </a:ext>
            </a:extLst>
          </p:cNvPr>
          <p:cNvSpPr txBox="1"/>
          <p:nvPr/>
        </p:nvSpPr>
        <p:spPr>
          <a:xfrm>
            <a:off x="1416049" y="3544523"/>
            <a:ext cx="4787024" cy="3416320"/>
          </a:xfrm>
          <a:prstGeom prst="rect">
            <a:avLst/>
          </a:prstGeom>
          <a:noFill/>
        </p:spPr>
        <p:txBody>
          <a:bodyPr wrap="square" rtlCol="0">
            <a:spAutoFit/>
          </a:bodyPr>
          <a:lstStyle/>
          <a:p>
            <a:r>
              <a:rPr lang="es-MX" dirty="0"/>
              <a:t>Como resultado de la evaluación obtenida, consideramos adecuado el nivel de cumplimiento en el que se encuentra la empresa, esto es, con un 113.3 puntos, lo que nos deja en nuestros pensamientos que, estamos haciendo bien las cosas y que aún así podemos realizar actividades de mejora e implementar con mayor rigurosidad las dimensiones en las cuales vemos deficiencias.</a:t>
            </a:r>
          </a:p>
          <a:p>
            <a:r>
              <a:rPr lang="es-MX" dirty="0"/>
              <a:t>Considero que vamos a lograrlo, poco a poco, creando políticas que mejoren el cumplimiento de los ODS.</a:t>
            </a:r>
          </a:p>
          <a:p>
            <a:r>
              <a:rPr lang="es-MX" dirty="0"/>
              <a:t>                     ¡¡¡Gracias¡¡¡</a:t>
            </a:r>
            <a:endParaRPr lang="es-CO" dirty="0"/>
          </a:p>
        </p:txBody>
      </p:sp>
    </p:spTree>
    <p:extLst>
      <p:ext uri="{BB962C8B-B14F-4D97-AF65-F5344CB8AC3E}">
        <p14:creationId xmlns:p14="http://schemas.microsoft.com/office/powerpoint/2010/main" val="97560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a:t>      audiniif@</a:t>
            </a:r>
            <a:r>
              <a:rPr lang="es-MX" dirty="0"/>
              <a:t>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424365" y="310816"/>
            <a:ext cx="4572000" cy="1120820"/>
          </a:xfrm>
          <a:prstGeom prst="rect">
            <a:avLst/>
          </a:prstGeom>
        </p:spPr>
        <p:txBody>
          <a:bodyPr vert="horz" wrap="square" lIns="0" tIns="12700" rIns="0" bIns="0" rtlCol="0">
            <a:spAutoFit/>
          </a:bodyPr>
          <a:lstStyle/>
          <a:p>
            <a:pPr marL="12700">
              <a:lnSpc>
                <a:spcPct val="100000"/>
              </a:lnSpc>
              <a:spcBef>
                <a:spcPts val="100"/>
              </a:spcBef>
            </a:pPr>
            <a:r>
              <a:rPr sz="3600" b="1" spc="-95" dirty="0">
                <a:latin typeface="Verdana"/>
                <a:cs typeface="Verdana"/>
              </a:rPr>
              <a:t>REPO</a:t>
            </a:r>
            <a:r>
              <a:rPr sz="3600" b="1" spc="-135" dirty="0">
                <a:latin typeface="Verdana"/>
                <a:cs typeface="Verdana"/>
              </a:rPr>
              <a:t>R</a:t>
            </a:r>
            <a:r>
              <a:rPr sz="3600" b="1" spc="-155" dirty="0">
                <a:latin typeface="Verdana"/>
                <a:cs typeface="Verdana"/>
              </a:rPr>
              <a:t>TE</a:t>
            </a:r>
            <a:r>
              <a:rPr sz="3600" b="1" spc="-240" dirty="0">
                <a:latin typeface="Verdana"/>
                <a:cs typeface="Verdana"/>
              </a:rPr>
              <a:t> </a:t>
            </a:r>
            <a:r>
              <a:rPr sz="3600" b="1" spc="-275" dirty="0">
                <a:latin typeface="Verdana"/>
                <a:cs typeface="Verdana"/>
              </a:rPr>
              <a:t>BIC</a:t>
            </a:r>
            <a:r>
              <a:rPr lang="es-MX" sz="3600" dirty="0">
                <a:latin typeface="Verdana"/>
                <a:cs typeface="Verdana"/>
              </a:rPr>
              <a:t> </a:t>
            </a:r>
            <a:r>
              <a:rPr sz="3600" b="1" spc="-75" dirty="0">
                <a:latin typeface="Verdana"/>
                <a:cs typeface="Verdana"/>
              </a:rPr>
              <a:t>POR </a:t>
            </a:r>
            <a:r>
              <a:rPr sz="3600" b="1" spc="-70" dirty="0">
                <a:latin typeface="Verdana"/>
                <a:cs typeface="Verdana"/>
              </a:rPr>
              <a:t> </a:t>
            </a:r>
            <a:r>
              <a:rPr sz="3600" b="1" spc="-250" dirty="0">
                <a:latin typeface="Verdana"/>
                <a:cs typeface="Verdana"/>
              </a:rPr>
              <a:t>DIMENSIONES</a:t>
            </a:r>
            <a:endParaRPr sz="36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397876" y="1790997"/>
            <a:ext cx="4292600" cy="11179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3600" dirty="0">
                <a:solidFill>
                  <a:schemeClr val="bg1"/>
                </a:solidFill>
              </a:rPr>
              <a:t>CONCLUSIONES</a:t>
            </a:r>
            <a:endParaRPr sz="3600" dirty="0">
              <a:solidFill>
                <a:schemeClr val="bg1"/>
              </a:solidFill>
            </a:endParaRPr>
          </a:p>
        </p:txBody>
      </p:sp>
      <p:sp>
        <p:nvSpPr>
          <p:cNvPr id="3" name="CuadroTexto 2">
            <a:extLst>
              <a:ext uri="{FF2B5EF4-FFF2-40B4-BE49-F238E27FC236}">
                <a16:creationId xmlns:a16="http://schemas.microsoft.com/office/drawing/2014/main" id="{3FFDDE38-2BC4-9C31-3666-A255FCF9971F}"/>
              </a:ext>
            </a:extLst>
          </p:cNvPr>
          <p:cNvSpPr txBox="1"/>
          <p:nvPr/>
        </p:nvSpPr>
        <p:spPr>
          <a:xfrm>
            <a:off x="1397876" y="3781425"/>
            <a:ext cx="4406024" cy="2308324"/>
          </a:xfrm>
          <a:prstGeom prst="rect">
            <a:avLst/>
          </a:prstGeom>
          <a:noFill/>
        </p:spPr>
        <p:txBody>
          <a:bodyPr wrap="square" rtlCol="0">
            <a:spAutoFit/>
          </a:bodyPr>
          <a:lstStyle/>
          <a:p>
            <a:r>
              <a:rPr lang="es-MX" dirty="0"/>
              <a:t>Este reporte fue presentado en la Asamblea de Accionistas Ordinaria, para el período 2025, realizada el 25 de marzo de 2026.</a:t>
            </a:r>
          </a:p>
          <a:p>
            <a:endParaRPr lang="es-MX" dirty="0"/>
          </a:p>
          <a:p>
            <a:endParaRPr lang="es-MX" dirty="0"/>
          </a:p>
          <a:p>
            <a:endParaRPr lang="es-MX" dirty="0"/>
          </a:p>
          <a:p>
            <a:r>
              <a:rPr lang="es-MX" dirty="0"/>
              <a:t>Paola Andrea Oquendo Garzón</a:t>
            </a:r>
          </a:p>
          <a:p>
            <a:r>
              <a:rPr lang="es-MX" dirty="0"/>
              <a:t>Representante Legal</a:t>
            </a:r>
            <a:endParaRPr lang="es-CO" dirty="0"/>
          </a:p>
        </p:txBody>
      </p:sp>
      <p:pic>
        <p:nvPicPr>
          <p:cNvPr id="4" name="Imagen 3">
            <a:extLst>
              <a:ext uri="{FF2B5EF4-FFF2-40B4-BE49-F238E27FC236}">
                <a16:creationId xmlns:a16="http://schemas.microsoft.com/office/drawing/2014/main" id="{AB567C05-FD07-EAF8-2EED-D471C92218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9676" y="4887987"/>
            <a:ext cx="4710824" cy="387053"/>
          </a:xfrm>
          <a:prstGeom prst="rect">
            <a:avLst/>
          </a:prstGeom>
        </p:spPr>
      </p:pic>
    </p:spTree>
    <p:extLst>
      <p:ext uri="{BB962C8B-B14F-4D97-AF65-F5344CB8AC3E}">
        <p14:creationId xmlns:p14="http://schemas.microsoft.com/office/powerpoint/2010/main" val="266739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00" y="7517575"/>
            <a:ext cx="4624705" cy="42545"/>
          </a:xfrm>
          <a:custGeom>
            <a:avLst/>
            <a:gdLst/>
            <a:ahLst/>
            <a:cxnLst/>
            <a:rect l="l" t="t" r="r" b="b"/>
            <a:pathLst>
              <a:path w="4624705" h="42545">
                <a:moveTo>
                  <a:pt x="0" y="42481"/>
                </a:moveTo>
                <a:lnTo>
                  <a:pt x="4624108" y="42481"/>
                </a:lnTo>
                <a:lnTo>
                  <a:pt x="4624108" y="0"/>
                </a:lnTo>
                <a:lnTo>
                  <a:pt x="0" y="0"/>
                </a:lnTo>
                <a:lnTo>
                  <a:pt x="0" y="42481"/>
                </a:lnTo>
                <a:close/>
              </a:path>
            </a:pathLst>
          </a:custGeom>
          <a:solidFill>
            <a:srgbClr val="303476">
              <a:alpha val="79998"/>
            </a:srgbClr>
          </a:solidFill>
        </p:spPr>
        <p:txBody>
          <a:bodyPr wrap="square" lIns="0" tIns="0" rIns="0" bIns="0" rtlCol="0"/>
          <a:lstStyle/>
          <a:p>
            <a:endParaRPr/>
          </a:p>
        </p:txBody>
      </p:sp>
      <p:sp>
        <p:nvSpPr>
          <p:cNvPr id="8" name="object 8"/>
          <p:cNvSpPr/>
          <p:nvPr/>
        </p:nvSpPr>
        <p:spPr>
          <a:xfrm>
            <a:off x="-18697" y="-33706"/>
            <a:ext cx="7947407" cy="7593826"/>
          </a:xfrm>
          <a:custGeom>
            <a:avLst/>
            <a:gdLst/>
            <a:ahLst/>
            <a:cxnLst/>
            <a:rect l="l" t="t" r="r" b="b"/>
            <a:pathLst>
              <a:path w="8324850" h="6545580">
                <a:moveTo>
                  <a:pt x="0" y="6545478"/>
                </a:moveTo>
                <a:lnTo>
                  <a:pt x="8324240" y="6545478"/>
                </a:lnTo>
                <a:lnTo>
                  <a:pt x="8324240" y="0"/>
                </a:lnTo>
                <a:lnTo>
                  <a:pt x="0" y="0"/>
                </a:lnTo>
                <a:lnTo>
                  <a:pt x="0" y="6545478"/>
                </a:lnTo>
                <a:close/>
              </a:path>
            </a:pathLst>
          </a:custGeom>
          <a:solidFill>
            <a:srgbClr val="203246"/>
          </a:solidFill>
        </p:spPr>
        <p:txBody>
          <a:bodyPr wrap="square" lIns="0" tIns="0" rIns="0" bIns="0" rtlCol="0"/>
          <a:lstStyle/>
          <a:p>
            <a:endParaRPr/>
          </a:p>
        </p:txBody>
      </p:sp>
      <p:sp>
        <p:nvSpPr>
          <p:cNvPr id="9" name="object 9"/>
          <p:cNvSpPr/>
          <p:nvPr/>
        </p:nvSpPr>
        <p:spPr>
          <a:xfrm>
            <a:off x="0" y="7517575"/>
            <a:ext cx="4637405" cy="42545"/>
          </a:xfrm>
          <a:custGeom>
            <a:avLst/>
            <a:gdLst/>
            <a:ahLst/>
            <a:cxnLst/>
            <a:rect l="l" t="t" r="r" b="b"/>
            <a:pathLst>
              <a:path w="4637405" h="42545">
                <a:moveTo>
                  <a:pt x="0" y="42481"/>
                </a:moveTo>
                <a:lnTo>
                  <a:pt x="4636808" y="42481"/>
                </a:lnTo>
                <a:lnTo>
                  <a:pt x="4636808" y="0"/>
                </a:lnTo>
                <a:lnTo>
                  <a:pt x="0" y="0"/>
                </a:lnTo>
                <a:lnTo>
                  <a:pt x="0" y="42481"/>
                </a:lnTo>
                <a:close/>
              </a:path>
            </a:pathLst>
          </a:custGeom>
          <a:solidFill>
            <a:srgbClr val="203246"/>
          </a:solidFill>
        </p:spPr>
        <p:txBody>
          <a:bodyPr wrap="square" lIns="0" tIns="0" rIns="0" bIns="0" rtlCol="0"/>
          <a:lstStyle/>
          <a:p>
            <a:endParaRPr/>
          </a:p>
        </p:txBody>
      </p:sp>
      <p:sp>
        <p:nvSpPr>
          <p:cNvPr id="10" name="object 10"/>
          <p:cNvSpPr/>
          <p:nvPr/>
        </p:nvSpPr>
        <p:spPr>
          <a:xfrm>
            <a:off x="6032880" y="7517575"/>
            <a:ext cx="2291715" cy="42545"/>
          </a:xfrm>
          <a:custGeom>
            <a:avLst/>
            <a:gdLst/>
            <a:ahLst/>
            <a:cxnLst/>
            <a:rect l="l" t="t" r="r" b="b"/>
            <a:pathLst>
              <a:path w="2291715" h="42545">
                <a:moveTo>
                  <a:pt x="0" y="42481"/>
                </a:moveTo>
                <a:lnTo>
                  <a:pt x="2291359" y="42481"/>
                </a:lnTo>
                <a:lnTo>
                  <a:pt x="2291359" y="0"/>
                </a:lnTo>
                <a:lnTo>
                  <a:pt x="0" y="0"/>
                </a:lnTo>
                <a:lnTo>
                  <a:pt x="0" y="42481"/>
                </a:lnTo>
                <a:close/>
              </a:path>
            </a:pathLst>
          </a:custGeom>
          <a:solidFill>
            <a:srgbClr val="203246"/>
          </a:solidFill>
        </p:spPr>
        <p:txBody>
          <a:bodyPr wrap="square" lIns="0" tIns="0" rIns="0" bIns="0" rtlCol="0"/>
          <a:lstStyle/>
          <a:p>
            <a:endParaRPr/>
          </a:p>
        </p:txBody>
      </p:sp>
      <p:grpSp>
        <p:nvGrpSpPr>
          <p:cNvPr id="25" name="object 25"/>
          <p:cNvGrpSpPr/>
          <p:nvPr/>
        </p:nvGrpSpPr>
        <p:grpSpPr>
          <a:xfrm>
            <a:off x="0" y="6433481"/>
            <a:ext cx="10692130" cy="1132924"/>
            <a:chOff x="0" y="6433481"/>
            <a:chExt cx="10692130" cy="1132924"/>
          </a:xfrm>
        </p:grpSpPr>
        <p:sp>
          <p:nvSpPr>
            <p:cNvPr id="26" name="object 26"/>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27" name="object 27"/>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28" name="object 28"/>
            <p:cNvPicPr/>
            <p:nvPr/>
          </p:nvPicPr>
          <p:blipFill>
            <a:blip r:embed="rId2" cstate="print"/>
            <a:stretch>
              <a:fillRect/>
            </a:stretch>
          </p:blipFill>
          <p:spPr>
            <a:xfrm>
              <a:off x="4630458" y="7368387"/>
              <a:ext cx="1408772" cy="198018"/>
            </a:xfrm>
            <a:prstGeom prst="rect">
              <a:avLst/>
            </a:prstGeom>
          </p:spPr>
        </p:pic>
        <p:sp>
          <p:nvSpPr>
            <p:cNvPr id="30" name="object 30"/>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31" name="object 31"/>
            <p:cNvPicPr/>
            <p:nvPr/>
          </p:nvPicPr>
          <p:blipFill>
            <a:blip r:embed="rId3" cstate="print"/>
            <a:stretch>
              <a:fillRect/>
            </a:stretch>
          </p:blipFill>
          <p:spPr>
            <a:xfrm>
              <a:off x="9546826" y="6433599"/>
              <a:ext cx="65003" cy="93637"/>
            </a:xfrm>
            <a:prstGeom prst="rect">
              <a:avLst/>
            </a:prstGeom>
          </p:spPr>
        </p:pic>
        <p:pic>
          <p:nvPicPr>
            <p:cNvPr id="32" name="object 32"/>
            <p:cNvPicPr/>
            <p:nvPr/>
          </p:nvPicPr>
          <p:blipFill>
            <a:blip r:embed="rId4" cstate="print"/>
            <a:stretch>
              <a:fillRect/>
            </a:stretch>
          </p:blipFill>
          <p:spPr>
            <a:xfrm>
              <a:off x="9408293" y="6433481"/>
              <a:ext cx="74745" cy="93902"/>
            </a:xfrm>
            <a:prstGeom prst="rect">
              <a:avLst/>
            </a:prstGeom>
          </p:spPr>
        </p:pic>
        <p:sp>
          <p:nvSpPr>
            <p:cNvPr id="33" name="object 33"/>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34" name="object 34"/>
            <p:cNvPicPr/>
            <p:nvPr/>
          </p:nvPicPr>
          <p:blipFill>
            <a:blip r:embed="rId5" cstate="print"/>
            <a:stretch>
              <a:fillRect/>
            </a:stretch>
          </p:blipFill>
          <p:spPr>
            <a:xfrm>
              <a:off x="9997109" y="6435081"/>
              <a:ext cx="70167" cy="91490"/>
            </a:xfrm>
            <a:prstGeom prst="rect">
              <a:avLst/>
            </a:prstGeom>
          </p:spPr>
        </p:pic>
        <p:sp>
          <p:nvSpPr>
            <p:cNvPr id="35" name="object 35"/>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36" name="object 36"/>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37" name="object 37"/>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38" name="object 38"/>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39" name="object 39"/>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40" name="object 40"/>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41" name="object 41"/>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42" name="object 42"/>
            <p:cNvPicPr/>
            <p:nvPr/>
          </p:nvPicPr>
          <p:blipFill>
            <a:blip r:embed="rId6" cstate="print"/>
            <a:stretch>
              <a:fillRect/>
            </a:stretch>
          </p:blipFill>
          <p:spPr>
            <a:xfrm>
              <a:off x="9294368" y="6602976"/>
              <a:ext cx="1142823" cy="697885"/>
            </a:xfrm>
            <a:prstGeom prst="rect">
              <a:avLst/>
            </a:prstGeom>
          </p:spPr>
        </p:pic>
        <p:sp>
          <p:nvSpPr>
            <p:cNvPr id="43" name="object 43"/>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44" name="object 44"/>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45" name="object 45"/>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46" name="object 46"/>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47" name="object 47"/>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48" name="object 48"/>
          <p:cNvSpPr txBox="1"/>
          <p:nvPr/>
        </p:nvSpPr>
        <p:spPr>
          <a:xfrm>
            <a:off x="642892" y="2075335"/>
            <a:ext cx="7222477" cy="2974789"/>
          </a:xfrm>
          <a:prstGeom prst="rect">
            <a:avLst/>
          </a:prstGeom>
        </p:spPr>
        <p:txBody>
          <a:bodyPr vert="horz" wrap="square" lIns="0" tIns="12065" rIns="0" bIns="0" rtlCol="0">
            <a:spAutoFit/>
          </a:bodyPr>
          <a:lstStyle/>
          <a:p>
            <a:pPr marL="12700" marR="464820" algn="just">
              <a:lnSpc>
                <a:spcPct val="101600"/>
              </a:lnSpc>
              <a:spcBef>
                <a:spcPts val="95"/>
              </a:spcBef>
            </a:pPr>
            <a:r>
              <a:rPr lang="es-CO" sz="1350" spc="65" dirty="0">
                <a:solidFill>
                  <a:srgbClr val="FFFFFF"/>
                </a:solidFill>
                <a:latin typeface="Verdana"/>
                <a:cs typeface="Verdana"/>
              </a:rPr>
              <a:t>Durante</a:t>
            </a:r>
            <a:r>
              <a:rPr sz="1350" spc="-114" dirty="0">
                <a:solidFill>
                  <a:srgbClr val="FFFFFF"/>
                </a:solidFill>
                <a:latin typeface="Verdana"/>
                <a:cs typeface="Verdana"/>
              </a:rPr>
              <a:t> </a:t>
            </a:r>
            <a:r>
              <a:rPr sz="1350" spc="10" dirty="0">
                <a:solidFill>
                  <a:srgbClr val="FFFFFF"/>
                </a:solidFill>
                <a:latin typeface="Verdana"/>
                <a:cs typeface="Verdana"/>
              </a:rPr>
              <a:t>el</a:t>
            </a:r>
            <a:r>
              <a:rPr sz="1350" spc="-110" dirty="0">
                <a:solidFill>
                  <a:srgbClr val="FFFFFF"/>
                </a:solidFill>
                <a:latin typeface="Verdana"/>
                <a:cs typeface="Verdana"/>
              </a:rPr>
              <a:t> </a:t>
            </a:r>
            <a:r>
              <a:rPr sz="1350" spc="35" dirty="0" err="1">
                <a:solidFill>
                  <a:srgbClr val="FFFFFF"/>
                </a:solidFill>
                <a:latin typeface="Verdana"/>
                <a:cs typeface="Verdana"/>
              </a:rPr>
              <a:t>año</a:t>
            </a:r>
            <a:r>
              <a:rPr sz="1350" spc="-110" dirty="0">
                <a:solidFill>
                  <a:srgbClr val="FFFFFF"/>
                </a:solidFill>
                <a:latin typeface="Verdana"/>
                <a:cs typeface="Verdana"/>
              </a:rPr>
              <a:t> </a:t>
            </a:r>
            <a:r>
              <a:rPr sz="1350" spc="-140" dirty="0">
                <a:solidFill>
                  <a:srgbClr val="FFFFFF"/>
                </a:solidFill>
                <a:latin typeface="Verdana"/>
                <a:cs typeface="Verdana"/>
              </a:rPr>
              <a:t>2.02</a:t>
            </a:r>
            <a:r>
              <a:rPr lang="es-MX" sz="1350" spc="-140" dirty="0">
                <a:solidFill>
                  <a:srgbClr val="FFFFFF"/>
                </a:solidFill>
                <a:latin typeface="Verdana"/>
                <a:cs typeface="Verdana"/>
              </a:rPr>
              <a:t>5</a:t>
            </a:r>
            <a:r>
              <a:rPr lang="es-MX" sz="1350" spc="-110" dirty="0">
                <a:solidFill>
                  <a:srgbClr val="FFFFFF"/>
                </a:solidFill>
                <a:latin typeface="Verdana"/>
                <a:cs typeface="Verdana"/>
              </a:rPr>
              <a:t>,  seguimos</a:t>
            </a:r>
            <a:r>
              <a:rPr lang="es-MX" sz="1350" spc="55" dirty="0">
                <a:solidFill>
                  <a:srgbClr val="FFFFFF"/>
                </a:solidFill>
                <a:latin typeface="Verdana"/>
                <a:cs typeface="Verdana"/>
              </a:rPr>
              <a:t> trabajando en el posicionamiento de la compañía a nivel de redes sociales. También hemos participado en ofrecer los servicios de capacitación a las diferentes entidades privadas, para que obtengan los conocimientos básicos para poder efectuar los reportes de sostenibilidad que, por el momento, no son de obligatorio cumplimiento por parte de todos los empresarios, concientizándolos en que deben establecer los diferentes pasivos ambientales en sus Estados Financieros, así como la doble materialidad en la aplicación de las Normas ISSB emitidas desde el año 2023. </a:t>
            </a:r>
          </a:p>
          <a:p>
            <a:pPr marL="12700" marR="464820" algn="just">
              <a:lnSpc>
                <a:spcPct val="101600"/>
              </a:lnSpc>
              <a:spcBef>
                <a:spcPts val="95"/>
              </a:spcBef>
            </a:pPr>
            <a:r>
              <a:rPr lang="es-MX" sz="1350" spc="55" dirty="0">
                <a:solidFill>
                  <a:srgbClr val="FFFFFF"/>
                </a:solidFill>
                <a:latin typeface="Verdana"/>
                <a:cs typeface="Verdana"/>
              </a:rPr>
              <a:t>Desde el mes de Abril del año 2021, adquirimos nuestra condición de sociedad de Beneficio e Interés Colectivo – BIC, para lo cual hemos venido preparándonos, aprendiendo el manejo de muchos de los ODS que se nos proponen y, que en un futuro no muy lejano esperamos estar desarrollando en su totalidad.</a:t>
            </a:r>
            <a:endParaRPr sz="1350" dirty="0">
              <a:latin typeface="Verdana"/>
              <a:cs typeface="Verdana"/>
            </a:endParaRPr>
          </a:p>
        </p:txBody>
      </p:sp>
      <p:sp>
        <p:nvSpPr>
          <p:cNvPr id="50" name="Título 49">
            <a:extLst>
              <a:ext uri="{FF2B5EF4-FFF2-40B4-BE49-F238E27FC236}">
                <a16:creationId xmlns:a16="http://schemas.microsoft.com/office/drawing/2014/main" id="{E523CC24-C0AD-00F8-A4E1-67EBAEF78DAA}"/>
              </a:ext>
            </a:extLst>
          </p:cNvPr>
          <p:cNvSpPr>
            <a:spLocks noGrp="1"/>
          </p:cNvSpPr>
          <p:nvPr>
            <p:ph type="title"/>
          </p:nvPr>
        </p:nvSpPr>
        <p:spPr>
          <a:xfrm>
            <a:off x="1765300" y="505536"/>
            <a:ext cx="4567656" cy="292388"/>
          </a:xfrm>
        </p:spPr>
        <p:txBody>
          <a:bodyPr/>
          <a:lstStyle/>
          <a:p>
            <a:r>
              <a:rPr lang="es-MX" dirty="0"/>
              <a:t>Introducción</a:t>
            </a:r>
            <a:endParaRPr lang="es-CO" dirty="0"/>
          </a:p>
        </p:txBody>
      </p:sp>
      <p:pic>
        <p:nvPicPr>
          <p:cNvPr id="52" name="Imagen 51">
            <a:extLst>
              <a:ext uri="{FF2B5EF4-FFF2-40B4-BE49-F238E27FC236}">
                <a16:creationId xmlns:a16="http://schemas.microsoft.com/office/drawing/2014/main" id="{0F8F67DF-9D6C-6EC7-2457-66E1B3D65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7500" y="-19417"/>
            <a:ext cx="2705359" cy="2886441"/>
          </a:xfrm>
          <a:prstGeom prst="rect">
            <a:avLst/>
          </a:prstGeom>
        </p:spPr>
      </p:pic>
      <p:pic>
        <p:nvPicPr>
          <p:cNvPr id="53" name="Imagen 52">
            <a:extLst>
              <a:ext uri="{FF2B5EF4-FFF2-40B4-BE49-F238E27FC236}">
                <a16:creationId xmlns:a16="http://schemas.microsoft.com/office/drawing/2014/main" id="{71DE0E22-DCA8-573E-D5A8-D4E49528E3B4}"/>
              </a:ext>
            </a:extLst>
          </p:cNvPr>
          <p:cNvPicPr>
            <a:picLocks noChangeAspect="1"/>
          </p:cNvPicPr>
          <p:nvPr/>
        </p:nvPicPr>
        <p:blipFill>
          <a:blip r:embed="rId8"/>
          <a:stretch>
            <a:fillRect/>
          </a:stretch>
        </p:blipFill>
        <p:spPr>
          <a:xfrm>
            <a:off x="7937500" y="2867891"/>
            <a:ext cx="2754630" cy="3515225"/>
          </a:xfrm>
          <a:prstGeom prst="rect">
            <a:avLst/>
          </a:prstGeom>
        </p:spPr>
      </p:pic>
      <p:sp>
        <p:nvSpPr>
          <p:cNvPr id="54" name="object 62">
            <a:extLst>
              <a:ext uri="{FF2B5EF4-FFF2-40B4-BE49-F238E27FC236}">
                <a16:creationId xmlns:a16="http://schemas.microsoft.com/office/drawing/2014/main" id="{4E171BBF-2FAE-7E16-55E3-D47AC548B151}"/>
              </a:ext>
            </a:extLst>
          </p:cNvPr>
          <p:cNvSpPr/>
          <p:nvPr/>
        </p:nvSpPr>
        <p:spPr>
          <a:xfrm>
            <a:off x="4371738" y="7268057"/>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058036" y="971650"/>
            <a:ext cx="2919730" cy="670055"/>
          </a:xfrm>
          <a:prstGeom prst="rect">
            <a:avLst/>
          </a:prstGeom>
        </p:spPr>
        <p:txBody>
          <a:bodyPr vert="horz" wrap="square" lIns="0" tIns="15875" rIns="0" bIns="0" rtlCol="0">
            <a:spAutoFit/>
          </a:bodyPr>
          <a:lstStyle/>
          <a:p>
            <a:pPr marL="12700">
              <a:lnSpc>
                <a:spcPct val="100000"/>
              </a:lnSpc>
              <a:spcBef>
                <a:spcPts val="125"/>
              </a:spcBef>
            </a:pPr>
            <a:r>
              <a:rPr sz="4250" spc="-180" dirty="0">
                <a:solidFill>
                  <a:schemeClr val="tx1"/>
                </a:solidFill>
              </a:rPr>
              <a:t>OBJETIVO</a:t>
            </a:r>
            <a:endParaRPr sz="4250" dirty="0">
              <a:solidFill>
                <a:schemeClr val="tx1"/>
              </a:solidFill>
            </a:endParaRPr>
          </a:p>
        </p:txBody>
      </p:sp>
      <p:sp>
        <p:nvSpPr>
          <p:cNvPr id="6" name="object 6"/>
          <p:cNvSpPr txBox="1"/>
          <p:nvPr/>
        </p:nvSpPr>
        <p:spPr>
          <a:xfrm>
            <a:off x="1672627" y="2729425"/>
            <a:ext cx="4404006" cy="3090590"/>
          </a:xfrm>
          <a:prstGeom prst="rect">
            <a:avLst/>
          </a:prstGeom>
        </p:spPr>
        <p:txBody>
          <a:bodyPr vert="horz" wrap="square" lIns="0" tIns="12700" rIns="0" bIns="0" rtlCol="0">
            <a:spAutoFit/>
          </a:bodyPr>
          <a:lstStyle/>
          <a:p>
            <a:pPr marL="129539" marR="121920" indent="-635" algn="just">
              <a:lnSpc>
                <a:spcPct val="100000"/>
              </a:lnSpc>
              <a:spcBef>
                <a:spcPts val="100"/>
              </a:spcBef>
            </a:pPr>
            <a:r>
              <a:rPr sz="2000" b="1" spc="-210" dirty="0">
                <a:solidFill>
                  <a:srgbClr val="231F20"/>
                </a:solidFill>
                <a:latin typeface="Verdana"/>
                <a:cs typeface="Verdana"/>
              </a:rPr>
              <a:t>In</a:t>
            </a:r>
            <a:r>
              <a:rPr sz="2000" b="1" spc="-155" dirty="0">
                <a:solidFill>
                  <a:srgbClr val="231F20"/>
                </a:solidFill>
                <a:latin typeface="Verdana"/>
                <a:cs typeface="Verdana"/>
              </a:rPr>
              <a:t>f</a:t>
            </a:r>
            <a:r>
              <a:rPr sz="2000" b="1" spc="-114" dirty="0">
                <a:solidFill>
                  <a:srgbClr val="231F20"/>
                </a:solidFill>
                <a:latin typeface="Verdana"/>
                <a:cs typeface="Verdana"/>
              </a:rPr>
              <a:t>o</a:t>
            </a:r>
            <a:r>
              <a:rPr sz="2000" b="1" spc="-95" dirty="0">
                <a:solidFill>
                  <a:srgbClr val="231F20"/>
                </a:solidFill>
                <a:latin typeface="Verdana"/>
                <a:cs typeface="Verdana"/>
              </a:rPr>
              <a:t>r</a:t>
            </a:r>
            <a:r>
              <a:rPr sz="2000" b="1" spc="-85" dirty="0">
                <a:solidFill>
                  <a:srgbClr val="231F20"/>
                </a:solidFill>
                <a:latin typeface="Verdana"/>
                <a:cs typeface="Verdana"/>
              </a:rPr>
              <a:t>mar</a:t>
            </a:r>
            <a:r>
              <a:rPr sz="2000" b="1" spc="-120" dirty="0">
                <a:solidFill>
                  <a:srgbClr val="231F20"/>
                </a:solidFill>
                <a:latin typeface="Verdana"/>
                <a:cs typeface="Verdana"/>
              </a:rPr>
              <a:t> </a:t>
            </a:r>
            <a:r>
              <a:rPr sz="2000" b="1" spc="-95" dirty="0">
                <a:solidFill>
                  <a:srgbClr val="231F20"/>
                </a:solidFill>
                <a:latin typeface="Verdana"/>
                <a:cs typeface="Verdana"/>
              </a:rPr>
              <a:t>sob</a:t>
            </a:r>
            <a:r>
              <a:rPr sz="2000" b="1" spc="-90" dirty="0">
                <a:solidFill>
                  <a:srgbClr val="231F20"/>
                </a:solidFill>
                <a:latin typeface="Verdana"/>
                <a:cs typeface="Verdana"/>
              </a:rPr>
              <a:t>r</a:t>
            </a:r>
            <a:r>
              <a:rPr sz="2000" b="1" spc="-45" dirty="0">
                <a:solidFill>
                  <a:srgbClr val="231F20"/>
                </a:solidFill>
                <a:latin typeface="Verdana"/>
                <a:cs typeface="Verdana"/>
              </a:rPr>
              <a:t>e  </a:t>
            </a:r>
            <a:r>
              <a:rPr sz="2000" b="1" spc="-105" dirty="0">
                <a:solidFill>
                  <a:srgbClr val="231F20"/>
                </a:solidFill>
                <a:latin typeface="Verdana"/>
                <a:cs typeface="Verdana"/>
              </a:rPr>
              <a:t>las</a:t>
            </a:r>
            <a:r>
              <a:rPr sz="2000" b="1" spc="-120" dirty="0">
                <a:solidFill>
                  <a:srgbClr val="231F20"/>
                </a:solidFill>
                <a:latin typeface="Verdana"/>
                <a:cs typeface="Verdana"/>
              </a:rPr>
              <a:t> </a:t>
            </a:r>
            <a:r>
              <a:rPr sz="2000" b="1" spc="-95" dirty="0">
                <a:solidFill>
                  <a:srgbClr val="231F20"/>
                </a:solidFill>
                <a:latin typeface="Verdana"/>
                <a:cs typeface="Verdana"/>
              </a:rPr>
              <a:t>a</a:t>
            </a:r>
            <a:r>
              <a:rPr sz="2000" b="1" spc="-10" dirty="0">
                <a:solidFill>
                  <a:srgbClr val="231F20"/>
                </a:solidFill>
                <a:latin typeface="Verdana"/>
                <a:cs typeface="Verdana"/>
              </a:rPr>
              <a:t>c</a:t>
            </a:r>
            <a:r>
              <a:rPr sz="2000" b="1" spc="-45" dirty="0">
                <a:solidFill>
                  <a:srgbClr val="231F20"/>
                </a:solidFill>
                <a:latin typeface="Verdana"/>
                <a:cs typeface="Verdana"/>
              </a:rPr>
              <a:t>cio</a:t>
            </a:r>
            <a:r>
              <a:rPr sz="2000" b="1" spc="-50" dirty="0">
                <a:solidFill>
                  <a:srgbClr val="231F20"/>
                </a:solidFill>
                <a:latin typeface="Verdana"/>
                <a:cs typeface="Verdana"/>
              </a:rPr>
              <a:t>n</a:t>
            </a:r>
            <a:r>
              <a:rPr sz="2000" b="1" spc="-75" dirty="0">
                <a:solidFill>
                  <a:srgbClr val="231F20"/>
                </a:solidFill>
                <a:latin typeface="Verdana"/>
                <a:cs typeface="Verdana"/>
              </a:rPr>
              <a:t>es  </a:t>
            </a:r>
            <a:r>
              <a:rPr sz="2000" b="1" spc="-100" dirty="0">
                <a:solidFill>
                  <a:srgbClr val="231F20"/>
                </a:solidFill>
                <a:latin typeface="Verdana"/>
                <a:cs typeface="Verdana"/>
              </a:rPr>
              <a:t>realizadas </a:t>
            </a:r>
            <a:r>
              <a:rPr sz="2000" b="1" spc="-95" dirty="0">
                <a:solidFill>
                  <a:srgbClr val="231F20"/>
                </a:solidFill>
                <a:latin typeface="Verdana"/>
                <a:cs typeface="Verdana"/>
              </a:rPr>
              <a:t> </a:t>
            </a:r>
            <a:r>
              <a:rPr sz="2000" b="1" spc="-75" dirty="0">
                <a:solidFill>
                  <a:srgbClr val="231F20"/>
                </a:solidFill>
                <a:latin typeface="Verdana"/>
                <a:cs typeface="Verdana"/>
              </a:rPr>
              <a:t>du</a:t>
            </a:r>
            <a:r>
              <a:rPr sz="2000" b="1" spc="-70" dirty="0">
                <a:solidFill>
                  <a:srgbClr val="231F20"/>
                </a:solidFill>
                <a:latin typeface="Verdana"/>
                <a:cs typeface="Verdana"/>
              </a:rPr>
              <a:t>ran</a:t>
            </a:r>
            <a:r>
              <a:rPr sz="2000" b="1" spc="-85" dirty="0">
                <a:solidFill>
                  <a:srgbClr val="231F20"/>
                </a:solidFill>
                <a:latin typeface="Verdana"/>
                <a:cs typeface="Verdana"/>
              </a:rPr>
              <a:t>t</a:t>
            </a:r>
            <a:r>
              <a:rPr sz="2000" b="1" spc="-70" dirty="0">
                <a:solidFill>
                  <a:srgbClr val="231F20"/>
                </a:solidFill>
                <a:latin typeface="Verdana"/>
                <a:cs typeface="Verdana"/>
              </a:rPr>
              <a:t>e</a:t>
            </a:r>
            <a:r>
              <a:rPr sz="2000" b="1" spc="-120" dirty="0">
                <a:solidFill>
                  <a:srgbClr val="231F20"/>
                </a:solidFill>
                <a:latin typeface="Verdana"/>
                <a:cs typeface="Verdana"/>
              </a:rPr>
              <a:t> </a:t>
            </a:r>
            <a:r>
              <a:rPr sz="2000" b="1" spc="-75" dirty="0" err="1">
                <a:solidFill>
                  <a:srgbClr val="231F20"/>
                </a:solidFill>
                <a:latin typeface="Verdana"/>
                <a:cs typeface="Verdana"/>
              </a:rPr>
              <a:t>el</a:t>
            </a:r>
            <a:r>
              <a:rPr sz="2000" b="1" spc="-120" dirty="0">
                <a:solidFill>
                  <a:srgbClr val="231F20"/>
                </a:solidFill>
                <a:latin typeface="Verdana"/>
                <a:cs typeface="Verdana"/>
              </a:rPr>
              <a:t>  </a:t>
            </a:r>
            <a:r>
              <a:rPr sz="2000" b="1" spc="-70" dirty="0" err="1">
                <a:solidFill>
                  <a:srgbClr val="231F20"/>
                </a:solidFill>
                <a:latin typeface="Verdana"/>
                <a:cs typeface="Verdana"/>
              </a:rPr>
              <a:t>a</a:t>
            </a:r>
            <a:r>
              <a:rPr sz="2000" b="1" spc="-65" dirty="0" err="1">
                <a:solidFill>
                  <a:srgbClr val="231F20"/>
                </a:solidFill>
                <a:latin typeface="Verdana"/>
                <a:cs typeface="Verdana"/>
              </a:rPr>
              <a:t>ño</a:t>
            </a:r>
            <a:r>
              <a:rPr sz="2000" b="1" spc="-120" dirty="0">
                <a:solidFill>
                  <a:srgbClr val="231F20"/>
                </a:solidFill>
                <a:latin typeface="Verdana"/>
                <a:cs typeface="Verdana"/>
              </a:rPr>
              <a:t> </a:t>
            </a:r>
            <a:r>
              <a:rPr sz="2000" b="1" spc="-229" dirty="0">
                <a:solidFill>
                  <a:srgbClr val="231F20"/>
                </a:solidFill>
                <a:latin typeface="Verdana"/>
                <a:cs typeface="Verdana"/>
              </a:rPr>
              <a:t>2.</a:t>
            </a:r>
            <a:r>
              <a:rPr sz="2000" b="1" spc="-80" dirty="0">
                <a:solidFill>
                  <a:srgbClr val="231F20"/>
                </a:solidFill>
                <a:latin typeface="Verdana"/>
                <a:cs typeface="Verdana"/>
              </a:rPr>
              <a:t>0</a:t>
            </a:r>
            <a:r>
              <a:rPr sz="2000" b="1" spc="-330" dirty="0">
                <a:solidFill>
                  <a:srgbClr val="231F20"/>
                </a:solidFill>
                <a:latin typeface="Verdana"/>
                <a:cs typeface="Verdana"/>
              </a:rPr>
              <a:t>2</a:t>
            </a:r>
            <a:r>
              <a:rPr lang="es-CO" sz="2000" b="1" spc="-330" dirty="0">
                <a:solidFill>
                  <a:srgbClr val="231F20"/>
                </a:solidFill>
                <a:latin typeface="Verdana"/>
                <a:cs typeface="Verdana"/>
              </a:rPr>
              <a:t>5</a:t>
            </a:r>
            <a:r>
              <a:rPr sz="2000" b="1" spc="-330" dirty="0">
                <a:solidFill>
                  <a:srgbClr val="231F20"/>
                </a:solidFill>
                <a:latin typeface="Verdana"/>
                <a:cs typeface="Verdana"/>
              </a:rPr>
              <a:t>  </a:t>
            </a:r>
            <a:r>
              <a:rPr sz="2000" b="1" spc="-55" dirty="0">
                <a:solidFill>
                  <a:srgbClr val="231F20"/>
                </a:solidFill>
                <a:latin typeface="Verdana"/>
                <a:cs typeface="Verdana"/>
              </a:rPr>
              <a:t>en</a:t>
            </a:r>
            <a:r>
              <a:rPr sz="2000" b="1" spc="-120" dirty="0">
                <a:solidFill>
                  <a:srgbClr val="231F20"/>
                </a:solidFill>
                <a:latin typeface="Verdana"/>
                <a:cs typeface="Verdana"/>
              </a:rPr>
              <a:t> </a:t>
            </a:r>
            <a:r>
              <a:rPr sz="2000" b="1" spc="-50" dirty="0" err="1">
                <a:solidFill>
                  <a:srgbClr val="231F20"/>
                </a:solidFill>
                <a:latin typeface="Verdana"/>
                <a:cs typeface="Verdana"/>
              </a:rPr>
              <a:t>c</a:t>
            </a:r>
            <a:r>
              <a:rPr sz="2000" b="1" spc="-45" dirty="0" err="1">
                <a:solidFill>
                  <a:srgbClr val="231F20"/>
                </a:solidFill>
                <a:latin typeface="Verdana"/>
                <a:cs typeface="Verdana"/>
              </a:rPr>
              <a:t>a</a:t>
            </a:r>
            <a:r>
              <a:rPr sz="2000" b="1" spc="-60" dirty="0" err="1">
                <a:solidFill>
                  <a:srgbClr val="231F20"/>
                </a:solidFill>
                <a:latin typeface="Verdana"/>
                <a:cs typeface="Verdana"/>
              </a:rPr>
              <a:t>da</a:t>
            </a:r>
            <a:r>
              <a:rPr sz="2000" b="1" spc="-120" dirty="0">
                <a:solidFill>
                  <a:srgbClr val="231F20"/>
                </a:solidFill>
                <a:latin typeface="Verdana"/>
                <a:cs typeface="Verdana"/>
              </a:rPr>
              <a:t> </a:t>
            </a:r>
            <a:r>
              <a:rPr sz="2000" b="1" spc="-70" dirty="0" err="1">
                <a:solidFill>
                  <a:srgbClr val="231F20"/>
                </a:solidFill>
                <a:latin typeface="Verdana"/>
                <a:cs typeface="Verdana"/>
              </a:rPr>
              <a:t>una</a:t>
            </a:r>
            <a:r>
              <a:rPr lang="es-MX" sz="2000" b="1" spc="-70" dirty="0">
                <a:solidFill>
                  <a:srgbClr val="231F20"/>
                </a:solidFill>
                <a:latin typeface="Verdana"/>
                <a:cs typeface="Verdana"/>
              </a:rPr>
              <a:t> </a:t>
            </a:r>
            <a:r>
              <a:rPr sz="2000" b="1" spc="-45" dirty="0">
                <a:solidFill>
                  <a:srgbClr val="231F20"/>
                </a:solidFill>
                <a:latin typeface="Verdana"/>
                <a:cs typeface="Verdana"/>
              </a:rPr>
              <a:t>de</a:t>
            </a:r>
            <a:r>
              <a:rPr sz="2000" b="1" spc="-120" dirty="0">
                <a:solidFill>
                  <a:srgbClr val="231F20"/>
                </a:solidFill>
                <a:latin typeface="Verdana"/>
                <a:cs typeface="Verdana"/>
              </a:rPr>
              <a:t> </a:t>
            </a:r>
            <a:r>
              <a:rPr sz="2000" b="1" spc="-105" dirty="0">
                <a:solidFill>
                  <a:srgbClr val="231F20"/>
                </a:solidFill>
                <a:latin typeface="Verdana"/>
                <a:cs typeface="Verdana"/>
              </a:rPr>
              <a:t>las</a:t>
            </a:r>
            <a:r>
              <a:rPr sz="2000" b="1" spc="-120" dirty="0">
                <a:solidFill>
                  <a:srgbClr val="231F20"/>
                </a:solidFill>
                <a:latin typeface="Verdana"/>
                <a:cs typeface="Verdana"/>
              </a:rPr>
              <a:t> </a:t>
            </a:r>
            <a:r>
              <a:rPr sz="2000" b="1" spc="-30" dirty="0" err="1">
                <a:solidFill>
                  <a:srgbClr val="231F20"/>
                </a:solidFill>
                <a:latin typeface="Verdana"/>
                <a:cs typeface="Verdana"/>
              </a:rPr>
              <a:t>di</a:t>
            </a:r>
            <a:r>
              <a:rPr sz="2000" b="1" spc="-50" dirty="0" err="1">
                <a:solidFill>
                  <a:srgbClr val="231F20"/>
                </a:solidFill>
                <a:latin typeface="Verdana"/>
                <a:cs typeface="Verdana"/>
              </a:rPr>
              <a:t>m</a:t>
            </a:r>
            <a:r>
              <a:rPr sz="2000" b="1" spc="-70" dirty="0" err="1">
                <a:solidFill>
                  <a:srgbClr val="231F20"/>
                </a:solidFill>
                <a:latin typeface="Verdana"/>
                <a:cs typeface="Verdana"/>
              </a:rPr>
              <a:t>ensio</a:t>
            </a:r>
            <a:r>
              <a:rPr sz="2000" b="1" spc="-75" dirty="0" err="1">
                <a:solidFill>
                  <a:srgbClr val="231F20"/>
                </a:solidFill>
                <a:latin typeface="Verdana"/>
                <a:cs typeface="Verdana"/>
              </a:rPr>
              <a:t>nes</a:t>
            </a:r>
            <a:r>
              <a:rPr sz="2000" b="1" spc="-75" dirty="0">
                <a:solidFill>
                  <a:srgbClr val="231F20"/>
                </a:solidFill>
                <a:latin typeface="Verdana"/>
                <a:cs typeface="Verdana"/>
              </a:rPr>
              <a:t> </a:t>
            </a:r>
            <a:r>
              <a:rPr lang="es-MX" sz="2000" b="1" spc="-75" dirty="0">
                <a:solidFill>
                  <a:srgbClr val="231F20"/>
                </a:solidFill>
                <a:latin typeface="Verdana"/>
                <a:cs typeface="Verdana"/>
              </a:rPr>
              <a:t>:</a:t>
            </a:r>
          </a:p>
          <a:p>
            <a:pPr marL="469265" marR="5080" indent="-457200" algn="just">
              <a:lnSpc>
                <a:spcPct val="100000"/>
              </a:lnSpc>
              <a:buFont typeface="+mj-lt"/>
              <a:buAutoNum type="arabicPeriod"/>
            </a:pPr>
            <a:r>
              <a:rPr sz="2000" b="1" spc="-75" dirty="0">
                <a:solidFill>
                  <a:srgbClr val="231F20"/>
                </a:solidFill>
                <a:latin typeface="Verdana"/>
                <a:cs typeface="Verdana"/>
              </a:rPr>
              <a:t> </a:t>
            </a:r>
            <a:r>
              <a:rPr sz="2000" b="1" spc="-55" dirty="0">
                <a:solidFill>
                  <a:srgbClr val="231F20"/>
                </a:solidFill>
                <a:latin typeface="Verdana"/>
                <a:cs typeface="Verdana"/>
              </a:rPr>
              <a:t>del</a:t>
            </a:r>
            <a:r>
              <a:rPr sz="2000" b="1" spc="-120" dirty="0">
                <a:solidFill>
                  <a:srgbClr val="231F20"/>
                </a:solidFill>
                <a:latin typeface="Verdana"/>
                <a:cs typeface="Verdana"/>
              </a:rPr>
              <a:t> </a:t>
            </a:r>
            <a:r>
              <a:rPr sz="2000" b="1" spc="-10" dirty="0" err="1">
                <a:solidFill>
                  <a:srgbClr val="231F20"/>
                </a:solidFill>
                <a:latin typeface="Verdana"/>
                <a:cs typeface="Verdana"/>
              </a:rPr>
              <a:t>m</a:t>
            </a:r>
            <a:r>
              <a:rPr sz="2000" b="1" spc="-60" dirty="0" err="1">
                <a:solidFill>
                  <a:srgbClr val="231F20"/>
                </a:solidFill>
                <a:latin typeface="Verdana"/>
                <a:cs typeface="Verdana"/>
              </a:rPr>
              <a:t>odelo</a:t>
            </a:r>
            <a:r>
              <a:rPr lang="es-MX" sz="2000" b="1" spc="-60" dirty="0">
                <a:solidFill>
                  <a:srgbClr val="231F20"/>
                </a:solidFill>
                <a:latin typeface="Verdana"/>
                <a:cs typeface="Verdana"/>
              </a:rPr>
              <a:t> </a:t>
            </a:r>
            <a:r>
              <a:rPr sz="2000" b="1" spc="-45" dirty="0">
                <a:solidFill>
                  <a:srgbClr val="231F20"/>
                </a:solidFill>
                <a:latin typeface="Verdana"/>
                <a:cs typeface="Verdana"/>
              </a:rPr>
              <a:t>de</a:t>
            </a:r>
            <a:r>
              <a:rPr sz="2000" b="1" spc="-120" dirty="0">
                <a:solidFill>
                  <a:srgbClr val="231F20"/>
                </a:solidFill>
                <a:latin typeface="Verdana"/>
                <a:cs typeface="Verdana"/>
              </a:rPr>
              <a:t> </a:t>
            </a:r>
            <a:r>
              <a:rPr sz="2000" b="1" spc="-35" dirty="0" err="1">
                <a:solidFill>
                  <a:srgbClr val="231F20"/>
                </a:solidFill>
                <a:latin typeface="Verdana"/>
                <a:cs typeface="Verdana"/>
              </a:rPr>
              <a:t>n</a:t>
            </a:r>
            <a:r>
              <a:rPr sz="2000" b="1" spc="-40" dirty="0" err="1">
                <a:solidFill>
                  <a:srgbClr val="231F20"/>
                </a:solidFill>
                <a:latin typeface="Verdana"/>
                <a:cs typeface="Verdana"/>
              </a:rPr>
              <a:t>egocio</a:t>
            </a:r>
            <a:endParaRPr lang="es-MX" sz="2000" b="1" spc="-40" dirty="0">
              <a:solidFill>
                <a:srgbClr val="231F20"/>
              </a:solidFill>
              <a:latin typeface="Verdana"/>
              <a:cs typeface="Verdana"/>
            </a:endParaRPr>
          </a:p>
          <a:p>
            <a:pPr marL="469265" marR="5080" indent="-457200" algn="just">
              <a:lnSpc>
                <a:spcPct val="100000"/>
              </a:lnSpc>
              <a:buFont typeface="+mj-lt"/>
              <a:buAutoNum type="arabicPeriod"/>
            </a:pPr>
            <a:r>
              <a:rPr sz="2000" b="1" spc="-40" dirty="0">
                <a:solidFill>
                  <a:srgbClr val="231F20"/>
                </a:solidFill>
                <a:latin typeface="Verdana"/>
                <a:cs typeface="Verdana"/>
              </a:rPr>
              <a:t> </a:t>
            </a:r>
            <a:r>
              <a:rPr sz="2000" b="1" spc="-45" dirty="0">
                <a:solidFill>
                  <a:srgbClr val="231F20"/>
                </a:solidFill>
                <a:latin typeface="Verdana"/>
                <a:cs typeface="Verdana"/>
              </a:rPr>
              <a:t>de</a:t>
            </a:r>
            <a:r>
              <a:rPr sz="2000" b="1" spc="-120" dirty="0">
                <a:solidFill>
                  <a:srgbClr val="231F20"/>
                </a:solidFill>
                <a:latin typeface="Verdana"/>
                <a:cs typeface="Verdana"/>
              </a:rPr>
              <a:t> </a:t>
            </a:r>
            <a:r>
              <a:rPr sz="2000" b="1" spc="-40" dirty="0">
                <a:solidFill>
                  <a:srgbClr val="231F20"/>
                </a:solidFill>
                <a:latin typeface="Verdana"/>
                <a:cs typeface="Verdana"/>
              </a:rPr>
              <a:t>im</a:t>
            </a:r>
            <a:r>
              <a:rPr sz="2000" b="1" spc="-60" dirty="0">
                <a:solidFill>
                  <a:srgbClr val="231F20"/>
                </a:solidFill>
                <a:latin typeface="Verdana"/>
                <a:cs typeface="Verdana"/>
              </a:rPr>
              <a:t>p</a:t>
            </a:r>
            <a:r>
              <a:rPr sz="2000" b="1" spc="-95" dirty="0">
                <a:solidFill>
                  <a:srgbClr val="231F20"/>
                </a:solidFill>
                <a:latin typeface="Verdana"/>
                <a:cs typeface="Verdana"/>
              </a:rPr>
              <a:t>a</a:t>
            </a:r>
            <a:r>
              <a:rPr sz="2000" b="1" spc="20" dirty="0">
                <a:solidFill>
                  <a:srgbClr val="231F20"/>
                </a:solidFill>
                <a:latin typeface="Verdana"/>
                <a:cs typeface="Verdana"/>
              </a:rPr>
              <a:t>c</a:t>
            </a:r>
            <a:r>
              <a:rPr sz="2000" b="1" spc="-80" dirty="0">
                <a:solidFill>
                  <a:srgbClr val="231F20"/>
                </a:solidFill>
                <a:latin typeface="Verdana"/>
                <a:cs typeface="Verdana"/>
              </a:rPr>
              <a:t>t</a:t>
            </a:r>
            <a:r>
              <a:rPr sz="2000" b="1" spc="-45" dirty="0">
                <a:solidFill>
                  <a:srgbClr val="231F20"/>
                </a:solidFill>
                <a:latin typeface="Verdana"/>
                <a:cs typeface="Verdana"/>
              </a:rPr>
              <a:t>o  </a:t>
            </a:r>
            <a:r>
              <a:rPr sz="2000" b="1" spc="-65" dirty="0">
                <a:solidFill>
                  <a:srgbClr val="231F20"/>
                </a:solidFill>
                <a:latin typeface="Verdana"/>
                <a:cs typeface="Verdana"/>
              </a:rPr>
              <a:t>económico,</a:t>
            </a:r>
            <a:endParaRPr sz="2000" dirty="0">
              <a:latin typeface="Verdana"/>
              <a:cs typeface="Verdana"/>
            </a:endParaRPr>
          </a:p>
          <a:p>
            <a:pPr marL="150495" marR="43180" indent="-100330" algn="just">
              <a:lnSpc>
                <a:spcPct val="100000"/>
              </a:lnSpc>
            </a:pPr>
            <a:r>
              <a:rPr lang="es-MX" sz="2000" b="1" spc="-75" dirty="0">
                <a:solidFill>
                  <a:srgbClr val="231F20"/>
                </a:solidFill>
                <a:latin typeface="Verdana"/>
                <a:cs typeface="Verdana"/>
              </a:rPr>
              <a:t>       </a:t>
            </a:r>
            <a:r>
              <a:rPr sz="2000" b="1" spc="-75" dirty="0">
                <a:solidFill>
                  <a:srgbClr val="231F20"/>
                </a:solidFill>
                <a:latin typeface="Verdana"/>
                <a:cs typeface="Verdana"/>
              </a:rPr>
              <a:t>social</a:t>
            </a:r>
            <a:r>
              <a:rPr sz="2000" b="1" spc="-120" dirty="0">
                <a:solidFill>
                  <a:srgbClr val="231F20"/>
                </a:solidFill>
                <a:latin typeface="Verdana"/>
                <a:cs typeface="Verdana"/>
              </a:rPr>
              <a:t> </a:t>
            </a:r>
            <a:r>
              <a:rPr sz="2000" b="1" spc="-110" dirty="0">
                <a:solidFill>
                  <a:srgbClr val="231F20"/>
                </a:solidFill>
                <a:latin typeface="Verdana"/>
                <a:cs typeface="Verdana"/>
              </a:rPr>
              <a:t>y</a:t>
            </a:r>
            <a:r>
              <a:rPr sz="2000" b="1" spc="-120" dirty="0">
                <a:solidFill>
                  <a:srgbClr val="231F20"/>
                </a:solidFill>
                <a:latin typeface="Verdana"/>
                <a:cs typeface="Verdana"/>
              </a:rPr>
              <a:t> </a:t>
            </a:r>
            <a:r>
              <a:rPr sz="2000" b="1" spc="-80" dirty="0">
                <a:solidFill>
                  <a:srgbClr val="231F20"/>
                </a:solidFill>
                <a:latin typeface="Verdana"/>
                <a:cs typeface="Verdana"/>
              </a:rPr>
              <a:t>ambiental;  </a:t>
            </a:r>
            <a:r>
              <a:rPr lang="es-CO" sz="2000" b="1" spc="-80" dirty="0">
                <a:solidFill>
                  <a:srgbClr val="231F20"/>
                </a:solidFill>
                <a:latin typeface="Verdana"/>
                <a:cs typeface="Verdana"/>
              </a:rPr>
              <a:t>     </a:t>
            </a:r>
          </a:p>
          <a:p>
            <a:pPr marL="150495" marR="43180" indent="-100330" algn="just">
              <a:lnSpc>
                <a:spcPct val="100000"/>
              </a:lnSpc>
            </a:pPr>
            <a:r>
              <a:rPr lang="es-CO" sz="2000" b="1" spc="-80" dirty="0">
                <a:solidFill>
                  <a:srgbClr val="231F20"/>
                </a:solidFill>
                <a:latin typeface="Verdana"/>
                <a:cs typeface="Verdana"/>
              </a:rPr>
              <a:t>       </a:t>
            </a:r>
            <a:r>
              <a:rPr sz="2000" b="1" spc="-60" dirty="0" err="1">
                <a:solidFill>
                  <a:srgbClr val="231F20"/>
                </a:solidFill>
                <a:latin typeface="Verdana"/>
                <a:cs typeface="Verdana"/>
              </a:rPr>
              <a:t>contribuyendo</a:t>
            </a:r>
            <a:r>
              <a:rPr sz="2000" b="1" spc="-60" dirty="0">
                <a:solidFill>
                  <a:srgbClr val="231F20"/>
                </a:solidFill>
                <a:latin typeface="Verdana"/>
                <a:cs typeface="Verdana"/>
              </a:rPr>
              <a:t> </a:t>
            </a:r>
            <a:r>
              <a:rPr sz="2000" b="1" spc="-55" dirty="0">
                <a:solidFill>
                  <a:srgbClr val="231F20"/>
                </a:solidFill>
                <a:latin typeface="Verdana"/>
                <a:cs typeface="Verdana"/>
              </a:rPr>
              <a:t> </a:t>
            </a:r>
            <a:r>
              <a:rPr sz="2000" b="1" spc="-105" dirty="0">
                <a:solidFill>
                  <a:srgbClr val="231F20"/>
                </a:solidFill>
                <a:latin typeface="Verdana"/>
                <a:cs typeface="Verdana"/>
              </a:rPr>
              <a:t>así</a:t>
            </a:r>
            <a:r>
              <a:rPr sz="2000" b="1" spc="-120" dirty="0">
                <a:solidFill>
                  <a:srgbClr val="231F20"/>
                </a:solidFill>
                <a:latin typeface="Verdana"/>
                <a:cs typeface="Verdana"/>
              </a:rPr>
              <a:t> </a:t>
            </a:r>
            <a:r>
              <a:rPr sz="2000" b="1" spc="-95" dirty="0">
                <a:solidFill>
                  <a:srgbClr val="231F20"/>
                </a:solidFill>
                <a:latin typeface="Verdana"/>
                <a:cs typeface="Verdana"/>
              </a:rPr>
              <a:t>al</a:t>
            </a:r>
            <a:r>
              <a:rPr sz="2000" b="1" spc="-120" dirty="0">
                <a:solidFill>
                  <a:srgbClr val="231F20"/>
                </a:solidFill>
                <a:latin typeface="Verdana"/>
                <a:cs typeface="Verdana"/>
              </a:rPr>
              <a:t> </a:t>
            </a:r>
            <a:endParaRPr lang="es-CO" sz="2000" b="1" spc="-120" dirty="0">
              <a:solidFill>
                <a:srgbClr val="231F20"/>
              </a:solidFill>
              <a:latin typeface="Verdana"/>
              <a:cs typeface="Verdana"/>
            </a:endParaRPr>
          </a:p>
          <a:p>
            <a:pPr marL="150495" marR="43180" indent="-100330" algn="just">
              <a:lnSpc>
                <a:spcPct val="100000"/>
              </a:lnSpc>
            </a:pPr>
            <a:r>
              <a:rPr lang="es-CO" sz="2000" b="1" spc="-120" dirty="0">
                <a:solidFill>
                  <a:srgbClr val="231F20"/>
                </a:solidFill>
                <a:latin typeface="Verdana"/>
                <a:cs typeface="Verdana"/>
              </a:rPr>
              <a:t>        </a:t>
            </a:r>
            <a:r>
              <a:rPr sz="2000" b="1" spc="-95" dirty="0" err="1">
                <a:solidFill>
                  <a:srgbClr val="231F20"/>
                </a:solidFill>
                <a:latin typeface="Verdana"/>
                <a:cs typeface="Verdana"/>
              </a:rPr>
              <a:t>desa</a:t>
            </a:r>
            <a:r>
              <a:rPr sz="2000" b="1" spc="-80" dirty="0" err="1">
                <a:solidFill>
                  <a:srgbClr val="231F20"/>
                </a:solidFill>
                <a:latin typeface="Verdana"/>
                <a:cs typeface="Verdana"/>
              </a:rPr>
              <a:t>r</a:t>
            </a:r>
            <a:r>
              <a:rPr sz="2000" b="1" spc="-155" dirty="0" err="1">
                <a:solidFill>
                  <a:srgbClr val="231F20"/>
                </a:solidFill>
                <a:latin typeface="Verdana"/>
                <a:cs typeface="Verdana"/>
              </a:rPr>
              <a:t>r</a:t>
            </a:r>
            <a:r>
              <a:rPr sz="2000" b="1" spc="-65" dirty="0" err="1">
                <a:solidFill>
                  <a:srgbClr val="231F20"/>
                </a:solidFill>
                <a:latin typeface="Verdana"/>
                <a:cs typeface="Verdana"/>
              </a:rPr>
              <a:t>ollo</a:t>
            </a:r>
            <a:r>
              <a:rPr sz="2000" b="1" spc="-65" dirty="0">
                <a:solidFill>
                  <a:srgbClr val="231F20"/>
                </a:solidFill>
                <a:latin typeface="Verdana"/>
                <a:cs typeface="Verdana"/>
              </a:rPr>
              <a:t>  </a:t>
            </a:r>
            <a:r>
              <a:rPr sz="2000" b="1" spc="-95" dirty="0">
                <a:solidFill>
                  <a:srgbClr val="231F20"/>
                </a:solidFill>
                <a:latin typeface="Verdana"/>
                <a:cs typeface="Verdana"/>
              </a:rPr>
              <a:t>sos</a:t>
            </a:r>
            <a:r>
              <a:rPr sz="2000" b="1" spc="-105" dirty="0">
                <a:solidFill>
                  <a:srgbClr val="231F20"/>
                </a:solidFill>
                <a:latin typeface="Verdana"/>
                <a:cs typeface="Verdana"/>
              </a:rPr>
              <a:t>t</a:t>
            </a:r>
            <a:r>
              <a:rPr sz="2000" b="1" spc="-60" dirty="0">
                <a:solidFill>
                  <a:srgbClr val="231F20"/>
                </a:solidFill>
                <a:latin typeface="Verdana"/>
                <a:cs typeface="Verdana"/>
              </a:rPr>
              <a:t>enible</a:t>
            </a:r>
            <a:r>
              <a:rPr sz="2000" b="1" spc="-120" dirty="0">
                <a:solidFill>
                  <a:srgbClr val="231F20"/>
                </a:solidFill>
                <a:latin typeface="Verdana"/>
                <a:cs typeface="Verdana"/>
              </a:rPr>
              <a:t> </a:t>
            </a:r>
            <a:r>
              <a:rPr sz="2000" b="1" spc="-35" dirty="0">
                <a:solidFill>
                  <a:srgbClr val="231F20"/>
                </a:solidFill>
                <a:latin typeface="Verdana"/>
                <a:cs typeface="Verdana"/>
              </a:rPr>
              <a:t>de  </a:t>
            </a:r>
            <a:endParaRPr lang="es-CO" sz="2000" b="1" spc="-35" dirty="0">
              <a:solidFill>
                <a:srgbClr val="231F20"/>
              </a:solidFill>
              <a:latin typeface="Verdana"/>
              <a:cs typeface="Verdana"/>
            </a:endParaRPr>
          </a:p>
          <a:p>
            <a:pPr marL="150495" marR="43180" indent="-100330" algn="just">
              <a:lnSpc>
                <a:spcPct val="100000"/>
              </a:lnSpc>
            </a:pPr>
            <a:r>
              <a:rPr lang="es-CO" sz="2000" b="1" spc="-35" dirty="0">
                <a:solidFill>
                  <a:srgbClr val="231F20"/>
                </a:solidFill>
                <a:latin typeface="Verdana"/>
                <a:cs typeface="Verdana"/>
              </a:rPr>
              <a:t>       </a:t>
            </a:r>
            <a:r>
              <a:rPr sz="2000" b="1" spc="-80" dirty="0" err="1">
                <a:solidFill>
                  <a:srgbClr val="231F20"/>
                </a:solidFill>
                <a:latin typeface="Verdana"/>
                <a:cs typeface="Verdana"/>
              </a:rPr>
              <a:t>nuest</a:t>
            </a:r>
            <a:r>
              <a:rPr sz="2000" b="1" spc="-85" dirty="0" err="1">
                <a:solidFill>
                  <a:srgbClr val="231F20"/>
                </a:solidFill>
                <a:latin typeface="Verdana"/>
                <a:cs typeface="Verdana"/>
              </a:rPr>
              <a:t>r</a:t>
            </a:r>
            <a:r>
              <a:rPr sz="2000" b="1" spc="-65" dirty="0" err="1">
                <a:solidFill>
                  <a:srgbClr val="231F20"/>
                </a:solidFill>
                <a:latin typeface="Verdana"/>
                <a:cs typeface="Verdana"/>
              </a:rPr>
              <a:t>o</a:t>
            </a:r>
            <a:r>
              <a:rPr lang="es-MX" sz="2000" b="1" spc="-65" dirty="0">
                <a:solidFill>
                  <a:srgbClr val="231F20"/>
                </a:solidFill>
                <a:latin typeface="Verdana"/>
                <a:cs typeface="Verdana"/>
              </a:rPr>
              <a:t> país.</a:t>
            </a:r>
            <a:endParaRPr sz="2000" dirty="0">
              <a:latin typeface="Verdana"/>
              <a:cs typeface="Verdana"/>
            </a:endParaRPr>
          </a:p>
        </p:txBody>
      </p:sp>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3"/>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4"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5"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6"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7"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8"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3"/>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4"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5"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6"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7"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8"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2">
            <a:extLst>
              <a:ext uri="{FF2B5EF4-FFF2-40B4-BE49-F238E27FC236}">
                <a16:creationId xmlns:a16="http://schemas.microsoft.com/office/drawing/2014/main" id="{AF0E6D19-DD07-87D1-1B96-2C68FF6BE69F}"/>
              </a:ext>
            </a:extLst>
          </p:cNvPr>
          <p:cNvSpPr/>
          <p:nvPr/>
        </p:nvSpPr>
        <p:spPr>
          <a:xfrm>
            <a:off x="210503" y="367509"/>
            <a:ext cx="6614795" cy="553720"/>
          </a:xfrm>
          <a:custGeom>
            <a:avLst/>
            <a:gdLst/>
            <a:ahLst/>
            <a:cxnLst/>
            <a:rect l="l" t="t" r="r" b="b"/>
            <a:pathLst>
              <a:path w="6614795" h="553719">
                <a:moveTo>
                  <a:pt x="6614363" y="0"/>
                </a:moveTo>
                <a:lnTo>
                  <a:pt x="0" y="0"/>
                </a:lnTo>
                <a:lnTo>
                  <a:pt x="0" y="553389"/>
                </a:lnTo>
                <a:lnTo>
                  <a:pt x="6614363" y="553389"/>
                </a:lnTo>
                <a:lnTo>
                  <a:pt x="6614363" y="0"/>
                </a:lnTo>
                <a:close/>
              </a:path>
            </a:pathLst>
          </a:custGeom>
          <a:solidFill>
            <a:srgbClr val="203246"/>
          </a:solidFill>
        </p:spPr>
        <p:txBody>
          <a:bodyPr wrap="square" lIns="0" tIns="0" rIns="0" bIns="0" rtlCol="0"/>
          <a:lstStyle/>
          <a:p>
            <a:pPr algn="ctr"/>
            <a:r>
              <a:rPr lang="es-MX" sz="4000" dirty="0">
                <a:solidFill>
                  <a:schemeClr val="bg1"/>
                </a:solidFill>
              </a:rPr>
              <a:t>Estándar Utilizado</a:t>
            </a:r>
            <a:endParaRPr sz="4000" dirty="0">
              <a:solidFill>
                <a:schemeClr val="bg1"/>
              </a:solidFill>
            </a:endParaRPr>
          </a:p>
        </p:txBody>
      </p:sp>
      <p:sp>
        <p:nvSpPr>
          <p:cNvPr id="32" name="CuadroTexto 31">
            <a:extLst>
              <a:ext uri="{FF2B5EF4-FFF2-40B4-BE49-F238E27FC236}">
                <a16:creationId xmlns:a16="http://schemas.microsoft.com/office/drawing/2014/main" id="{A3899B00-D627-ED50-863C-53057D28F4A1}"/>
              </a:ext>
            </a:extLst>
          </p:cNvPr>
          <p:cNvSpPr txBox="1"/>
          <p:nvPr/>
        </p:nvSpPr>
        <p:spPr>
          <a:xfrm>
            <a:off x="204302" y="1234253"/>
            <a:ext cx="6594870" cy="5115759"/>
          </a:xfrm>
          <a:prstGeom prst="rect">
            <a:avLst/>
          </a:prstGeom>
          <a:noFill/>
        </p:spPr>
        <p:txBody>
          <a:bodyPr wrap="square">
            <a:spAutoFit/>
          </a:bodyPr>
          <a:lstStyle/>
          <a:p>
            <a:pPr marL="291465" marR="330835" lvl="0" indent="0" algn="ctr" defTabSz="914400" rtl="0" eaLnBrk="1" fontAlgn="auto" latinLnBrk="0" hangingPunct="1">
              <a:lnSpc>
                <a:spcPct val="102099"/>
              </a:lnSpc>
              <a:spcBef>
                <a:spcPts val="95"/>
              </a:spcBef>
              <a:spcAft>
                <a:spcPts val="0"/>
              </a:spcAft>
              <a:buClrTx/>
              <a:buSzTx/>
              <a:buFontTx/>
              <a:buNone/>
              <a:tabLst/>
              <a:defRPr/>
            </a:pPr>
            <a:r>
              <a:rPr kumimoji="0" lang="es-MX" sz="1400" b="0" i="0" u="none" strike="noStrike" kern="1200" cap="none" spc="35" normalizeH="0" baseline="0" noProof="0" dirty="0">
                <a:ln>
                  <a:noFill/>
                </a:ln>
                <a:solidFill>
                  <a:srgbClr val="231F20"/>
                </a:solidFill>
                <a:effectLst/>
                <a:uLnTx/>
                <a:uFillTx/>
                <a:latin typeface="Verdana"/>
                <a:ea typeface="+mn-ea"/>
                <a:cs typeface="Verdana"/>
              </a:rPr>
              <a:t>El</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estándar</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seleccionado</a:t>
            </a:r>
            <a:r>
              <a:rPr kumimoji="0" lang="es-MX" sz="1400" b="0" i="0" u="none" strike="noStrike" kern="1200" cap="none" spc="-110" normalizeH="0" baseline="0" noProof="0" dirty="0">
                <a:ln>
                  <a:noFill/>
                </a:ln>
                <a:solidFill>
                  <a:srgbClr val="231F20"/>
                </a:solidFill>
                <a:effectLst/>
                <a:uLnTx/>
                <a:uFillTx/>
                <a:latin typeface="Verdana"/>
                <a:ea typeface="+mn-ea"/>
                <a:cs typeface="Verdana"/>
              </a:rPr>
              <a:t> </a:t>
            </a:r>
            <a:r>
              <a:rPr kumimoji="0" lang="es-MX" sz="1400" b="0" i="0" u="none" strike="noStrike" kern="1200" cap="none" spc="40" normalizeH="0" baseline="0" noProof="0" dirty="0">
                <a:ln>
                  <a:noFill/>
                </a:ln>
                <a:solidFill>
                  <a:srgbClr val="231F20"/>
                </a:solidFill>
                <a:effectLst/>
                <a:uLnTx/>
                <a:uFillTx/>
                <a:latin typeface="Verdana"/>
                <a:ea typeface="+mn-ea"/>
                <a:cs typeface="Verdana"/>
              </a:rPr>
              <a:t>por</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nuestra</a:t>
            </a:r>
            <a:r>
              <a:rPr kumimoji="0" lang="es-MX" sz="1400" b="0" i="0" u="none" strike="noStrike" kern="1200" cap="none" spc="-110" normalizeH="0" baseline="0" noProof="0" dirty="0">
                <a:ln>
                  <a:noFill/>
                </a:ln>
                <a:solidFill>
                  <a:srgbClr val="231F20"/>
                </a:solidFill>
                <a:effectLst/>
                <a:uLnTx/>
                <a:uFillTx/>
                <a:latin typeface="Verdana"/>
                <a:ea typeface="+mn-ea"/>
                <a:cs typeface="Verdana"/>
              </a:rPr>
              <a:t>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empresa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corresponde </a:t>
            </a:r>
            <a:r>
              <a:rPr kumimoji="0" lang="es-MX" sz="1400" b="0" i="0" u="none" strike="noStrike" kern="1200" cap="none" spc="-475" normalizeH="0" baseline="0" noProof="0" dirty="0">
                <a:ln>
                  <a:noFill/>
                </a:ln>
                <a:solidFill>
                  <a:srgbClr val="231F20"/>
                </a:solidFill>
                <a:effectLst/>
                <a:uLnTx/>
                <a:uFillTx/>
                <a:latin typeface="Verdana"/>
                <a:ea typeface="+mn-ea"/>
                <a:cs typeface="Verdana"/>
              </a:rPr>
              <a:t> </a:t>
            </a:r>
            <a:r>
              <a:rPr kumimoji="0" lang="es-MX" sz="1400" b="0" i="0" u="none" strike="noStrike" kern="1200" cap="none" spc="0" normalizeH="0" baseline="0" noProof="0" dirty="0">
                <a:ln>
                  <a:noFill/>
                </a:ln>
                <a:solidFill>
                  <a:srgbClr val="231F20"/>
                </a:solidFill>
                <a:effectLst/>
                <a:uLnTx/>
                <a:uFillTx/>
                <a:latin typeface="Verdana"/>
                <a:ea typeface="+mn-ea"/>
                <a:cs typeface="Verdana"/>
              </a:rPr>
              <a:t>al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Sistema </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B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(en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su </a:t>
            </a:r>
            <a:r>
              <a:rPr kumimoji="0" lang="es-MX" sz="1400" b="0" i="0" u="none" strike="noStrike" kern="1200" cap="none" spc="0" normalizeH="0" baseline="0" noProof="0" dirty="0">
                <a:ln>
                  <a:noFill/>
                </a:ln>
                <a:solidFill>
                  <a:srgbClr val="231F20"/>
                </a:solidFill>
                <a:effectLst/>
                <a:uLnTx/>
                <a:uFillTx/>
                <a:latin typeface="Verdana"/>
                <a:ea typeface="+mn-ea"/>
                <a:cs typeface="Verdana"/>
              </a:rPr>
              <a:t>versión del mes de octubre del año 202</a:t>
            </a:r>
            <a:r>
              <a:rPr lang="es-MX" sz="1400" dirty="0">
                <a:solidFill>
                  <a:srgbClr val="231F20"/>
                </a:solidFill>
                <a:latin typeface="Verdana"/>
                <a:cs typeface="Verdana"/>
              </a:rPr>
              <a:t>5</a:t>
            </a:r>
            <a:r>
              <a:rPr kumimoji="0" lang="es-MX" sz="1400" b="0" i="0" u="none" strike="noStrike" kern="1200" cap="none" spc="-135" normalizeH="0" baseline="0" noProof="0" dirty="0">
                <a:ln>
                  <a:noFill/>
                </a:ln>
                <a:solidFill>
                  <a:srgbClr val="231F20"/>
                </a:solidFill>
                <a:effectLst/>
                <a:uLnTx/>
                <a:uFillTx/>
                <a:latin typeface="Verdana"/>
                <a:ea typeface="+mn-ea"/>
                <a:cs typeface="Verdana"/>
              </a:rPr>
              <a:t>),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debido </a:t>
            </a:r>
            <a:r>
              <a:rPr kumimoji="0" lang="es-MX" sz="1400" b="0" i="0" u="none" strike="noStrike" kern="1200" cap="none" spc="0" normalizeH="0" baseline="0" noProof="0" dirty="0">
                <a:ln>
                  <a:noFill/>
                </a:ln>
                <a:solidFill>
                  <a:srgbClr val="231F20"/>
                </a:solidFill>
                <a:effectLst/>
                <a:uLnTx/>
                <a:uFillTx/>
                <a:latin typeface="Verdana"/>
                <a:ea typeface="+mn-ea"/>
                <a:cs typeface="Verdana"/>
              </a:rPr>
              <a:t>a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que </a:t>
            </a:r>
            <a:r>
              <a:rPr kumimoji="0" lang="es-MX" sz="1400" b="0" i="0" u="none" strike="noStrike" kern="1200" cap="none" spc="0" normalizeH="0" baseline="0" noProof="0" dirty="0">
                <a:ln>
                  <a:noFill/>
                </a:ln>
                <a:solidFill>
                  <a:srgbClr val="231F20"/>
                </a:solidFill>
                <a:effectLst/>
                <a:uLnTx/>
                <a:uFillTx/>
                <a:latin typeface="Verdana"/>
                <a:ea typeface="+mn-ea"/>
                <a:cs typeface="Verdana"/>
              </a:rPr>
              <a:t>la </a:t>
            </a:r>
            <a:r>
              <a:rPr kumimoji="0" lang="es-MX" sz="1400" b="0" i="0" u="none" strike="noStrike" kern="1200" cap="none" spc="5" normalizeH="0" baseline="0" noProof="0" dirty="0">
                <a:ln>
                  <a:noFill/>
                </a:ln>
                <a:solidFill>
                  <a:srgbClr val="231F20"/>
                </a:solidFill>
                <a:effectLst/>
                <a:uLnTx/>
                <a:uFillTx/>
                <a:latin typeface="Verdana"/>
                <a:ea typeface="+mn-ea"/>
                <a:cs typeface="Verdana"/>
              </a:rPr>
              <a:t>visión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de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di</a:t>
            </a:r>
            <a:r>
              <a:rPr kumimoji="0" lang="es-MX" sz="1400" b="0" i="0" u="none" strike="noStrike" kern="1200" cap="none" spc="45" normalizeH="0" baseline="0" noProof="0" dirty="0">
                <a:ln>
                  <a:noFill/>
                </a:ln>
                <a:solidFill>
                  <a:srgbClr val="231F20"/>
                </a:solidFill>
                <a:effectLst/>
                <a:uLnTx/>
                <a:uFillTx/>
                <a:latin typeface="Verdana"/>
                <a:ea typeface="+mn-ea"/>
                <a:cs typeface="Verdana"/>
              </a:rPr>
              <a:t>c</a:t>
            </a:r>
            <a:r>
              <a:rPr kumimoji="0" lang="es-MX" sz="1400" b="0" i="0" u="none" strike="noStrike" kern="1200" cap="none" spc="80" normalizeH="0" baseline="0" noProof="0" dirty="0">
                <a:ln>
                  <a:noFill/>
                </a:ln>
                <a:solidFill>
                  <a:srgbClr val="231F20"/>
                </a:solidFill>
                <a:effectLst/>
                <a:uLnTx/>
                <a:uFillTx/>
                <a:latin typeface="Verdana"/>
                <a:ea typeface="+mn-ea"/>
                <a:cs typeface="Verdana"/>
              </a:rPr>
              <a:t>h</a:t>
            </a:r>
            <a:r>
              <a:rPr kumimoji="0" lang="es-MX" sz="1400" b="0" i="0" u="none" strike="noStrike" kern="1200" cap="none" spc="45" normalizeH="0" baseline="0" noProof="0" dirty="0">
                <a:ln>
                  <a:noFill/>
                </a:ln>
                <a:solidFill>
                  <a:srgbClr val="231F20"/>
                </a:solidFill>
                <a:effectLst/>
                <a:uLnTx/>
                <a:uFillTx/>
                <a:latin typeface="Verdana"/>
                <a:ea typeface="+mn-ea"/>
                <a:cs typeface="Verdana"/>
              </a:rPr>
              <a:t>o</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sis</a:t>
            </a:r>
            <a:r>
              <a:rPr kumimoji="0" lang="es-MX" sz="1400" b="0" i="0" u="none" strike="noStrike" kern="1200" cap="none" spc="-40" normalizeH="0" baseline="0" noProof="0" dirty="0">
                <a:ln>
                  <a:noFill/>
                </a:ln>
                <a:solidFill>
                  <a:srgbClr val="231F20"/>
                </a:solidFill>
                <a:effectLst/>
                <a:uLnTx/>
                <a:uFillTx/>
                <a:latin typeface="Verdana"/>
                <a:ea typeface="+mn-ea"/>
                <a:cs typeface="Verdana"/>
              </a:rPr>
              <a:t>t</a:t>
            </a:r>
            <a:r>
              <a:rPr kumimoji="0" lang="es-MX" sz="1400" b="0" i="0" u="none" strike="noStrike" kern="1200" cap="none" spc="60" normalizeH="0" baseline="0" noProof="0" dirty="0">
                <a:ln>
                  <a:noFill/>
                </a:ln>
                <a:solidFill>
                  <a:srgbClr val="231F20"/>
                </a:solidFill>
                <a:effectLst/>
                <a:uLnTx/>
                <a:uFillTx/>
                <a:latin typeface="Verdana"/>
                <a:ea typeface="+mn-ea"/>
                <a:cs typeface="Verdana"/>
              </a:rPr>
              <a:t>ema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es compatible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con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5" normalizeH="0" baseline="0" noProof="0" dirty="0">
                <a:ln>
                  <a:noFill/>
                </a:ln>
                <a:solidFill>
                  <a:srgbClr val="231F20"/>
                </a:solidFill>
                <a:effectLst/>
                <a:uLnTx/>
                <a:uFillTx/>
                <a:latin typeface="Verdana"/>
                <a:ea typeface="+mn-ea"/>
                <a:cs typeface="Verdana"/>
              </a:rPr>
              <a:t>nuest</a:t>
            </a:r>
            <a:r>
              <a:rPr kumimoji="0" lang="es-MX" sz="1400" b="0" i="0" u="none" strike="noStrike" kern="1200" cap="none" spc="0" normalizeH="0" baseline="0" noProof="0" dirty="0">
                <a:ln>
                  <a:noFill/>
                </a:ln>
                <a:solidFill>
                  <a:srgbClr val="231F20"/>
                </a:solidFill>
                <a:effectLst/>
                <a:uLnTx/>
                <a:uFillTx/>
                <a:latin typeface="Verdana"/>
                <a:ea typeface="+mn-ea"/>
                <a:cs typeface="Verdana"/>
              </a:rPr>
              <a:t>r</a:t>
            </a:r>
            <a:r>
              <a:rPr kumimoji="0" lang="es-MX" sz="1400" b="0" i="0" u="none" strike="noStrike" kern="1200" cap="none" spc="5" normalizeH="0" baseline="0" noProof="0" dirty="0">
                <a:ln>
                  <a:noFill/>
                </a:ln>
                <a:solidFill>
                  <a:srgbClr val="231F20"/>
                </a:solidFill>
                <a:effectLst/>
                <a:uLnTx/>
                <a:uFillTx/>
                <a:latin typeface="Verdana"/>
                <a:ea typeface="+mn-ea"/>
                <a:cs typeface="Verdana"/>
              </a:rPr>
              <a:t>os</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objeti</a:t>
            </a:r>
            <a:r>
              <a:rPr kumimoji="0" lang="es-MX" sz="1400" b="0" i="0" u="none" strike="noStrike" kern="1200" cap="none" spc="-15" normalizeH="0" baseline="0" noProof="0" dirty="0">
                <a:ln>
                  <a:noFill/>
                </a:ln>
                <a:solidFill>
                  <a:srgbClr val="231F20"/>
                </a:solidFill>
                <a:effectLst/>
                <a:uLnTx/>
                <a:uFillTx/>
                <a:latin typeface="Verdana"/>
                <a:ea typeface="+mn-ea"/>
                <a:cs typeface="Verdana"/>
              </a:rPr>
              <a:t>v</a:t>
            </a:r>
            <a:r>
              <a:rPr kumimoji="0" lang="es-MX" sz="1400" b="0" i="0" u="none" strike="noStrike" kern="1200" cap="none" spc="5" normalizeH="0" baseline="0" noProof="0" dirty="0">
                <a:ln>
                  <a:noFill/>
                </a:ln>
                <a:solidFill>
                  <a:srgbClr val="231F20"/>
                </a:solidFill>
                <a:effectLst/>
                <a:uLnTx/>
                <a:uFillTx/>
                <a:latin typeface="Verdana"/>
                <a:ea typeface="+mn-ea"/>
                <a:cs typeface="Verdana"/>
              </a:rPr>
              <a:t>os </a:t>
            </a:r>
            <a:r>
              <a:rPr kumimoji="0" lang="es-MX" sz="1400" b="0" i="0" u="none" strike="noStrike" kern="1200" cap="none" spc="0" normalizeH="0" baseline="0" noProof="0" dirty="0">
                <a:ln>
                  <a:noFill/>
                </a:ln>
                <a:solidFill>
                  <a:srgbClr val="231F20"/>
                </a:solidFill>
                <a:effectLst/>
                <a:uLnTx/>
                <a:uFillTx/>
                <a:latin typeface="Verdana"/>
                <a:ea typeface="+mn-ea"/>
                <a:cs typeface="Verdana"/>
              </a:rPr>
              <a:t>estratégicos.</a:t>
            </a:r>
          </a:p>
          <a:p>
            <a:pPr marL="291465" marR="330835" lvl="0" indent="0" algn="ctr" defTabSz="914400" rtl="0" eaLnBrk="1" fontAlgn="auto" latinLnBrk="0" hangingPunct="1">
              <a:lnSpc>
                <a:spcPct val="102099"/>
              </a:lnSpc>
              <a:spcBef>
                <a:spcPts val="95"/>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40005" lvl="0" indent="0" algn="ctr" defTabSz="914400" rtl="0" eaLnBrk="1" fontAlgn="auto" latinLnBrk="0" hangingPunct="1">
              <a:lnSpc>
                <a:spcPct val="100000"/>
              </a:lnSpc>
              <a:spcBef>
                <a:spcPts val="35"/>
              </a:spcBef>
              <a:spcAft>
                <a:spcPts val="0"/>
              </a:spcAft>
              <a:buClrTx/>
              <a:buSzTx/>
              <a:buFontTx/>
              <a:buNone/>
              <a:tabLst/>
              <a:defRPr/>
            </a:pPr>
            <a:r>
              <a:rPr kumimoji="0" lang="es-MX" sz="1400" b="0" i="0" u="none" strike="noStrike" kern="1200" cap="none" spc="35" normalizeH="0" baseline="0" noProof="0" dirty="0">
                <a:ln>
                  <a:noFill/>
                </a:ln>
                <a:solidFill>
                  <a:srgbClr val="231F20"/>
                </a:solidFill>
                <a:effectLst/>
                <a:uLnTx/>
                <a:uFillTx/>
                <a:latin typeface="Verdana"/>
                <a:ea typeface="+mn-ea"/>
                <a:cs typeface="Verdana"/>
              </a:rPr>
              <a:t>El</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5" normalizeH="0" baseline="0" noProof="0" dirty="0">
                <a:ln>
                  <a:noFill/>
                </a:ln>
                <a:solidFill>
                  <a:srgbClr val="231F20"/>
                </a:solidFill>
                <a:effectLst/>
                <a:uLnTx/>
                <a:uFillTx/>
                <a:latin typeface="Verdana"/>
                <a:ea typeface="+mn-ea"/>
                <a:cs typeface="Verdana"/>
              </a:rPr>
              <a:t>Sis</a:t>
            </a:r>
            <a:r>
              <a:rPr kumimoji="0" lang="es-MX" sz="1400" b="0" i="0" u="none" strike="noStrike" kern="1200" cap="none" spc="-50" normalizeH="0" baseline="0" noProof="0" dirty="0">
                <a:ln>
                  <a:noFill/>
                </a:ln>
                <a:solidFill>
                  <a:srgbClr val="231F20"/>
                </a:solidFill>
                <a:effectLst/>
                <a:uLnTx/>
                <a:uFillTx/>
                <a:latin typeface="Verdana"/>
                <a:ea typeface="+mn-ea"/>
                <a:cs typeface="Verdana"/>
              </a:rPr>
              <a:t>t</a:t>
            </a:r>
            <a:r>
              <a:rPr kumimoji="0" lang="es-MX" sz="1400" b="0" i="0" u="none" strike="noStrike" kern="1200" cap="none" spc="60" normalizeH="0" baseline="0" noProof="0" dirty="0">
                <a:ln>
                  <a:noFill/>
                </a:ln>
                <a:solidFill>
                  <a:srgbClr val="231F20"/>
                </a:solidFill>
                <a:effectLst/>
                <a:uLnTx/>
                <a:uFillTx/>
                <a:latin typeface="Verdana"/>
                <a:ea typeface="+mn-ea"/>
                <a:cs typeface="Verdana"/>
              </a:rPr>
              <a:t>ema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B</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tien</a:t>
            </a:r>
            <a:r>
              <a:rPr kumimoji="0" lang="es-MX" sz="1400" b="0" i="0" u="none" strike="noStrike" kern="1200" cap="none" spc="25" normalizeH="0" baseline="0" noProof="0" dirty="0">
                <a:ln>
                  <a:noFill/>
                </a:ln>
                <a:solidFill>
                  <a:srgbClr val="231F20"/>
                </a:solidFill>
                <a:effectLst/>
                <a:uLnTx/>
                <a:uFillTx/>
                <a:latin typeface="Verdana"/>
                <a:ea typeface="+mn-ea"/>
                <a:cs typeface="Verdana"/>
              </a:rPr>
              <a:t>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c</a:t>
            </a:r>
            <a:r>
              <a:rPr kumimoji="0" lang="es-MX" sz="1400" b="0" i="0" u="none" strike="noStrike" kern="1200" cap="none" spc="100" normalizeH="0" baseline="0" noProof="0" dirty="0">
                <a:ln>
                  <a:noFill/>
                </a:ln>
                <a:solidFill>
                  <a:srgbClr val="231F20"/>
                </a:solidFill>
                <a:effectLst/>
                <a:uLnTx/>
                <a:uFillTx/>
                <a:latin typeface="Verdana"/>
                <a:ea typeface="+mn-ea"/>
                <a:cs typeface="Verdana"/>
              </a:rPr>
              <a:t>om</a:t>
            </a:r>
            <a:r>
              <a:rPr kumimoji="0" lang="es-MX" sz="1400" b="0" i="0" u="none" strike="noStrike" kern="1200" cap="none" spc="45" normalizeH="0" baseline="0" noProof="0" dirty="0">
                <a:ln>
                  <a:noFill/>
                </a:ln>
                <a:solidFill>
                  <a:srgbClr val="231F20"/>
                </a:solidFill>
                <a:effectLst/>
                <a:uLnTx/>
                <a:uFillTx/>
                <a:latin typeface="Verdana"/>
                <a:ea typeface="+mn-ea"/>
                <a:cs typeface="Verdana"/>
              </a:rPr>
              <a:t>o</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visión</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182245" marR="175260" lvl="0" indent="-50165" algn="ctr" defTabSz="914400" rtl="0" eaLnBrk="1" fontAlgn="auto" latinLnBrk="0" hangingPunct="1">
              <a:lnSpc>
                <a:spcPct val="102099"/>
              </a:lnSpc>
              <a:spcBef>
                <a:spcPts val="0"/>
              </a:spcBef>
              <a:spcAft>
                <a:spcPts val="0"/>
              </a:spcAft>
              <a:buClrTx/>
              <a:buSzTx/>
              <a:buFontTx/>
              <a:buNone/>
              <a:tabLst/>
              <a:defRPr/>
            </a:pPr>
            <a:r>
              <a:rPr kumimoji="0" lang="es-MX" sz="1400" b="1" i="1" u="none" strike="noStrike" kern="1200" cap="none" spc="-60" normalizeH="0" baseline="0" noProof="0" dirty="0">
                <a:ln>
                  <a:noFill/>
                </a:ln>
                <a:solidFill>
                  <a:srgbClr val="231F20"/>
                </a:solidFill>
                <a:effectLst/>
                <a:uLnTx/>
                <a:uFillTx/>
                <a:latin typeface="Verdana"/>
                <a:ea typeface="+mn-ea"/>
                <a:cs typeface="Verdana"/>
              </a:rPr>
              <a:t>“Crear </a:t>
            </a:r>
            <a:r>
              <a:rPr kumimoji="0" lang="es-MX" sz="1400" b="1" i="1" u="none" strike="noStrike" kern="1200" cap="none" spc="-25" normalizeH="0" baseline="0" noProof="0" dirty="0">
                <a:ln>
                  <a:noFill/>
                </a:ln>
                <a:solidFill>
                  <a:srgbClr val="231F20"/>
                </a:solidFill>
                <a:effectLst/>
                <a:uLnTx/>
                <a:uFillTx/>
                <a:latin typeface="Verdana"/>
                <a:ea typeface="+mn-ea"/>
                <a:cs typeface="Verdana"/>
              </a:rPr>
              <a:t>un </a:t>
            </a:r>
            <a:r>
              <a:rPr kumimoji="0" lang="es-MX" sz="1400" b="1" i="1" u="none" strike="noStrike" kern="1200" cap="none" spc="-45" normalizeH="0" baseline="0" noProof="0" dirty="0">
                <a:ln>
                  <a:noFill/>
                </a:ln>
                <a:solidFill>
                  <a:srgbClr val="231F20"/>
                </a:solidFill>
                <a:effectLst/>
                <a:uLnTx/>
                <a:uFillTx/>
                <a:latin typeface="Verdana"/>
                <a:ea typeface="+mn-ea"/>
                <a:cs typeface="Verdana"/>
              </a:rPr>
              <a:t>sistema </a:t>
            </a:r>
            <a:r>
              <a:rPr kumimoji="0" lang="es-MX" sz="1400" b="1" i="1" u="none" strike="noStrike" kern="1200" cap="none" spc="-55" normalizeH="0" baseline="0" noProof="0" dirty="0">
                <a:ln>
                  <a:noFill/>
                </a:ln>
                <a:solidFill>
                  <a:srgbClr val="231F20"/>
                </a:solidFill>
                <a:effectLst/>
                <a:uLnTx/>
                <a:uFillTx/>
                <a:latin typeface="Verdana"/>
                <a:ea typeface="+mn-ea"/>
                <a:cs typeface="Verdana"/>
              </a:rPr>
              <a:t>económico, inclusivo, </a:t>
            </a:r>
            <a:r>
              <a:rPr kumimoji="0" lang="es-MX" sz="1400" b="1" i="1" u="none" strike="noStrike" kern="1200" cap="none" spc="-40" normalizeH="0" baseline="0" noProof="0" dirty="0">
                <a:ln>
                  <a:noFill/>
                </a:ln>
                <a:solidFill>
                  <a:srgbClr val="231F20"/>
                </a:solidFill>
                <a:effectLst/>
                <a:uLnTx/>
                <a:uFillTx/>
                <a:latin typeface="Verdana"/>
                <a:ea typeface="+mn-ea"/>
                <a:cs typeface="Verdana"/>
              </a:rPr>
              <a:t>equitativo </a:t>
            </a:r>
            <a:r>
              <a:rPr kumimoji="0" lang="es-MX" sz="1400" b="1" i="1" u="none" strike="noStrike" kern="1200" cap="none" spc="-85" normalizeH="0" baseline="0" noProof="0" dirty="0">
                <a:ln>
                  <a:noFill/>
                </a:ln>
                <a:solidFill>
                  <a:srgbClr val="231F20"/>
                </a:solidFill>
                <a:effectLst/>
                <a:uLnTx/>
                <a:uFillTx/>
                <a:latin typeface="Verdana"/>
                <a:ea typeface="+mn-ea"/>
                <a:cs typeface="Verdana"/>
              </a:rPr>
              <a:t>y </a:t>
            </a:r>
            <a:r>
              <a:rPr kumimoji="0" lang="es-MX" sz="1400" b="1" i="1" u="none" strike="noStrike" kern="1200" cap="none" spc="-80" normalizeH="0" baseline="0" noProof="0" dirty="0">
                <a:ln>
                  <a:noFill/>
                </a:ln>
                <a:solidFill>
                  <a:srgbClr val="231F20"/>
                </a:solidFill>
                <a:effectLst/>
                <a:uLnTx/>
                <a:uFillTx/>
                <a:latin typeface="Verdana"/>
                <a:ea typeface="+mn-ea"/>
                <a:cs typeface="Verdana"/>
              </a:rPr>
              <a:t> </a:t>
            </a:r>
            <a:r>
              <a:rPr kumimoji="0" lang="es-MX" sz="1400" b="1" i="1" u="none" strike="noStrike" kern="1200" cap="none" spc="-50" normalizeH="0" baseline="0" noProof="0" dirty="0">
                <a:ln>
                  <a:noFill/>
                </a:ln>
                <a:solidFill>
                  <a:srgbClr val="231F20"/>
                </a:solidFill>
                <a:effectLst/>
                <a:uLnTx/>
                <a:uFillTx/>
                <a:latin typeface="Verdana"/>
                <a:ea typeface="+mn-ea"/>
                <a:cs typeface="Verdana"/>
              </a:rPr>
              <a:t>regenerativo</a:t>
            </a:r>
            <a:r>
              <a:rPr kumimoji="0" lang="es-MX" sz="1400" b="1" i="1" u="none" strike="noStrike" kern="1200" cap="none" spc="-85" normalizeH="0" baseline="0" noProof="0" dirty="0">
                <a:ln>
                  <a:noFill/>
                </a:ln>
                <a:solidFill>
                  <a:srgbClr val="231F20"/>
                </a:solidFill>
                <a:effectLst/>
                <a:uLnTx/>
                <a:uFillTx/>
                <a:latin typeface="Verdana"/>
                <a:ea typeface="+mn-ea"/>
                <a:cs typeface="Verdana"/>
              </a:rPr>
              <a:t> </a:t>
            </a:r>
            <a:r>
              <a:rPr kumimoji="0" lang="es-MX" sz="1400" b="1" i="1" u="none" strike="noStrike" kern="1200" cap="none" spc="-5" normalizeH="0" baseline="0" noProof="0" dirty="0">
                <a:ln>
                  <a:noFill/>
                </a:ln>
                <a:solidFill>
                  <a:srgbClr val="231F20"/>
                </a:solidFill>
                <a:effectLst/>
                <a:uLnTx/>
                <a:uFillTx/>
                <a:latin typeface="Verdana"/>
                <a:ea typeface="+mn-ea"/>
                <a:cs typeface="Verdana"/>
              </a:rPr>
              <a:t>para</a:t>
            </a:r>
            <a:r>
              <a:rPr kumimoji="0" lang="es-MX" sz="1400" b="1" i="1" u="none" strike="noStrike" kern="1200" cap="none" spc="-85" normalizeH="0" baseline="0" noProof="0" dirty="0">
                <a:ln>
                  <a:noFill/>
                </a:ln>
                <a:solidFill>
                  <a:srgbClr val="231F20"/>
                </a:solidFill>
                <a:effectLst/>
                <a:uLnTx/>
                <a:uFillTx/>
                <a:latin typeface="Verdana"/>
                <a:ea typeface="+mn-ea"/>
                <a:cs typeface="Verdana"/>
              </a:rPr>
              <a:t> </a:t>
            </a:r>
            <a:r>
              <a:rPr kumimoji="0" lang="es-MX" sz="1400" b="1" i="1" u="none" strike="noStrike" kern="1200" cap="none" spc="-30" normalizeH="0" baseline="0" noProof="0" dirty="0">
                <a:ln>
                  <a:noFill/>
                </a:ln>
                <a:solidFill>
                  <a:srgbClr val="231F20"/>
                </a:solidFill>
                <a:effectLst/>
                <a:uLnTx/>
                <a:uFillTx/>
                <a:latin typeface="Verdana"/>
                <a:ea typeface="+mn-ea"/>
                <a:cs typeface="Verdana"/>
              </a:rPr>
              <a:t>todas</a:t>
            </a:r>
            <a:r>
              <a:rPr kumimoji="0" lang="es-MX" sz="1400" b="1" i="1" u="none" strike="noStrike" kern="1200" cap="none" spc="-80" normalizeH="0" baseline="0" noProof="0" dirty="0">
                <a:ln>
                  <a:noFill/>
                </a:ln>
                <a:solidFill>
                  <a:srgbClr val="231F20"/>
                </a:solidFill>
                <a:effectLst/>
                <a:uLnTx/>
                <a:uFillTx/>
                <a:latin typeface="Verdana"/>
                <a:ea typeface="+mn-ea"/>
                <a:cs typeface="Verdana"/>
              </a:rPr>
              <a:t> </a:t>
            </a:r>
            <a:r>
              <a:rPr kumimoji="0" lang="es-MX" sz="1400" b="1" i="1" u="none" strike="noStrike" kern="1200" cap="none" spc="-40" normalizeH="0" baseline="0" noProof="0" dirty="0">
                <a:ln>
                  <a:noFill/>
                </a:ln>
                <a:solidFill>
                  <a:srgbClr val="231F20"/>
                </a:solidFill>
                <a:effectLst/>
                <a:uLnTx/>
                <a:uFillTx/>
                <a:latin typeface="Verdana"/>
                <a:ea typeface="+mn-ea"/>
                <a:cs typeface="Verdana"/>
              </a:rPr>
              <a:t>las</a:t>
            </a:r>
            <a:r>
              <a:rPr kumimoji="0" lang="es-MX" sz="1400" b="1" i="1" u="none" strike="noStrike" kern="1200" cap="none" spc="-85" normalizeH="0" baseline="0" noProof="0" dirty="0">
                <a:ln>
                  <a:noFill/>
                </a:ln>
                <a:solidFill>
                  <a:srgbClr val="231F20"/>
                </a:solidFill>
                <a:effectLst/>
                <a:uLnTx/>
                <a:uFillTx/>
                <a:latin typeface="Verdana"/>
                <a:ea typeface="+mn-ea"/>
                <a:cs typeface="Verdana"/>
              </a:rPr>
              <a:t> </a:t>
            </a:r>
            <a:r>
              <a:rPr kumimoji="0" lang="es-MX" sz="1400" b="1" i="1" u="none" strike="noStrike" kern="1200" cap="none" spc="-45" normalizeH="0" baseline="0" noProof="0" dirty="0">
                <a:ln>
                  <a:noFill/>
                </a:ln>
                <a:solidFill>
                  <a:srgbClr val="231F20"/>
                </a:solidFill>
                <a:effectLst/>
                <a:uLnTx/>
                <a:uFillTx/>
                <a:latin typeface="Verdana"/>
                <a:ea typeface="+mn-ea"/>
                <a:cs typeface="Verdana"/>
              </a:rPr>
              <a:t>personas</a:t>
            </a:r>
            <a:r>
              <a:rPr kumimoji="0" lang="es-MX" sz="1400" b="1" i="1" u="none" strike="noStrike" kern="1200" cap="none" spc="-80" normalizeH="0" baseline="0" noProof="0" dirty="0">
                <a:ln>
                  <a:noFill/>
                </a:ln>
                <a:solidFill>
                  <a:srgbClr val="231F20"/>
                </a:solidFill>
                <a:effectLst/>
                <a:uLnTx/>
                <a:uFillTx/>
                <a:latin typeface="Verdana"/>
                <a:ea typeface="+mn-ea"/>
                <a:cs typeface="Verdana"/>
              </a:rPr>
              <a:t> </a:t>
            </a:r>
            <a:r>
              <a:rPr kumimoji="0" lang="es-MX" sz="1400" b="1" i="1" u="none" strike="noStrike" kern="1200" cap="none" spc="-85" normalizeH="0" baseline="0" noProof="0" dirty="0">
                <a:ln>
                  <a:noFill/>
                </a:ln>
                <a:solidFill>
                  <a:srgbClr val="231F20"/>
                </a:solidFill>
                <a:effectLst/>
                <a:uLnTx/>
                <a:uFillTx/>
                <a:latin typeface="Verdana"/>
                <a:ea typeface="+mn-ea"/>
                <a:cs typeface="Verdana"/>
              </a:rPr>
              <a:t>y </a:t>
            </a:r>
            <a:r>
              <a:rPr kumimoji="0" lang="es-MX" sz="1400" b="1" i="1" u="none" strike="noStrike" kern="1200" cap="none" spc="-55" normalizeH="0" baseline="0" noProof="0" dirty="0">
                <a:ln>
                  <a:noFill/>
                </a:ln>
                <a:solidFill>
                  <a:srgbClr val="231F20"/>
                </a:solidFill>
                <a:effectLst/>
                <a:uLnTx/>
                <a:uFillTx/>
                <a:latin typeface="Verdana"/>
                <a:ea typeface="+mn-ea"/>
                <a:cs typeface="Verdana"/>
              </a:rPr>
              <a:t>el</a:t>
            </a:r>
            <a:r>
              <a:rPr kumimoji="0" lang="es-MX" sz="1400" b="1" i="1" u="none" strike="noStrike" kern="1200" cap="none" spc="-80" normalizeH="0" baseline="0" noProof="0" dirty="0">
                <a:ln>
                  <a:noFill/>
                </a:ln>
                <a:solidFill>
                  <a:srgbClr val="231F20"/>
                </a:solidFill>
                <a:effectLst/>
                <a:uLnTx/>
                <a:uFillTx/>
                <a:latin typeface="Verdana"/>
                <a:ea typeface="+mn-ea"/>
                <a:cs typeface="Verdana"/>
              </a:rPr>
              <a:t> </a:t>
            </a:r>
            <a:r>
              <a:rPr kumimoji="0" lang="es-MX" sz="1400" b="1" i="1" u="none" strike="noStrike" kern="1200" cap="none" spc="-50" normalizeH="0" baseline="0" noProof="0" dirty="0">
                <a:ln>
                  <a:noFill/>
                </a:ln>
                <a:solidFill>
                  <a:srgbClr val="231F20"/>
                </a:solidFill>
                <a:effectLst/>
                <a:uLnTx/>
                <a:uFillTx/>
                <a:latin typeface="Verdana"/>
                <a:ea typeface="+mn-ea"/>
                <a:cs typeface="Verdana"/>
              </a:rPr>
              <a:t>planeta”</a:t>
            </a:r>
            <a:r>
              <a:rPr kumimoji="0" lang="es-MX" sz="1400" b="0" i="1" u="none" strike="noStrike" kern="1200" cap="none" spc="-50" normalizeH="0" baseline="0" noProof="0" dirty="0">
                <a:ln>
                  <a:noFill/>
                </a:ln>
                <a:solidFill>
                  <a:srgbClr val="231F20"/>
                </a:solidFill>
                <a:effectLst/>
                <a:uLnTx/>
                <a:uFillTx/>
                <a:latin typeface="Verdana"/>
                <a:ea typeface="+mn-ea"/>
                <a:cs typeface="Verdana"/>
              </a:rPr>
              <a:t>,</a:t>
            </a:r>
            <a:r>
              <a:rPr kumimoji="0" lang="es-MX" sz="1400" b="0" i="1"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lo</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que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nos permite identificarnos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con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nuestra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visión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75" normalizeH="0" baseline="0" noProof="0" dirty="0">
                <a:ln>
                  <a:noFill/>
                </a:ln>
                <a:solidFill>
                  <a:srgbClr val="231F20"/>
                </a:solidFill>
                <a:effectLst/>
                <a:uLnTx/>
                <a:uFillTx/>
                <a:latin typeface="Verdana"/>
                <a:ea typeface="+mn-ea"/>
                <a:cs typeface="Verdana"/>
              </a:rPr>
              <a:t>como</a:t>
            </a:r>
            <a:r>
              <a:rPr kumimoji="0" lang="es-MX" sz="1400" b="0" i="0" u="none" strike="noStrike" kern="1200" cap="none" spc="-125"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organización:</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433070" marR="125095" lvl="0" indent="-278130" algn="l" defTabSz="914400" rtl="0" eaLnBrk="1" fontAlgn="auto" latinLnBrk="0" hangingPunct="1">
              <a:lnSpc>
                <a:spcPct val="102099"/>
              </a:lnSpc>
              <a:spcBef>
                <a:spcPts val="0"/>
              </a:spcBef>
              <a:spcAft>
                <a:spcPts val="0"/>
              </a:spcAft>
              <a:buClrTx/>
              <a:buSzTx/>
              <a:buFontTx/>
              <a:buNone/>
              <a:tabLst/>
              <a:defRPr/>
            </a:pPr>
            <a:r>
              <a:rPr kumimoji="0" lang="es-MX" sz="1400" b="1" i="1" u="none" strike="noStrike" kern="1200" cap="none" spc="-65" normalizeH="0" baseline="0" noProof="0" dirty="0">
                <a:ln>
                  <a:noFill/>
                </a:ln>
                <a:solidFill>
                  <a:srgbClr val="231F20"/>
                </a:solidFill>
                <a:effectLst/>
                <a:uLnTx/>
                <a:uFillTx/>
                <a:latin typeface="Verdana"/>
                <a:ea typeface="+mn-ea"/>
                <a:cs typeface="Verdana"/>
              </a:rPr>
              <a:t>“</a:t>
            </a:r>
            <a:r>
              <a:rPr kumimoji="0" lang="es-MX" sz="1400" b="1" i="1" u="none" strike="noStrike" kern="1200" cap="none" spc="-110" normalizeH="0" baseline="0" noProof="0" dirty="0">
                <a:ln>
                  <a:noFill/>
                </a:ln>
                <a:solidFill>
                  <a:srgbClr val="231F20"/>
                </a:solidFill>
                <a:effectLst/>
                <a:uLnTx/>
                <a:uFillTx/>
                <a:latin typeface="Verdana"/>
                <a:ea typeface="+mn-ea"/>
                <a:cs typeface="Verdana"/>
              </a:rPr>
              <a:t>Prestar un servicio a nuestros clientes que se caracterice por ser incluyente y responsable ambientalmente</a:t>
            </a:r>
            <a:r>
              <a:rPr kumimoji="0" lang="es-MX" sz="1400" b="1" i="1" u="none" strike="noStrike" kern="1200" cap="none" spc="-105" normalizeH="0" baseline="0" noProof="0" dirty="0">
                <a:ln>
                  <a:noFill/>
                </a:ln>
                <a:solidFill>
                  <a:srgbClr val="231F20"/>
                </a:solidFill>
                <a:effectLst/>
                <a:uLnTx/>
                <a:uFillTx/>
                <a:latin typeface="Verdana"/>
                <a:ea typeface="+mn-ea"/>
                <a:cs typeface="Verdana"/>
              </a:rPr>
              <a:t>”</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82550" marR="122555" lvl="0" indent="-635" algn="ctr" defTabSz="914400" rtl="0" eaLnBrk="1" fontAlgn="auto" latinLnBrk="0" hangingPunct="1">
              <a:lnSpc>
                <a:spcPct val="102099"/>
              </a:lnSpc>
              <a:spcBef>
                <a:spcPts val="0"/>
              </a:spcBef>
              <a:spcAft>
                <a:spcPts val="0"/>
              </a:spcAft>
              <a:buClrTx/>
              <a:buSzTx/>
              <a:buFontTx/>
              <a:buNone/>
              <a:tabLst/>
              <a:defRPr/>
            </a:pPr>
            <a:r>
              <a:rPr kumimoji="0" lang="es-MX" sz="1400" b="0" i="0" u="none" strike="noStrike" kern="1200" cap="none" spc="35" normalizeH="0" baseline="0" noProof="0" dirty="0">
                <a:ln>
                  <a:noFill/>
                </a:ln>
                <a:solidFill>
                  <a:srgbClr val="231F20"/>
                </a:solidFill>
                <a:effectLst/>
                <a:uLnTx/>
                <a:uFillTx/>
                <a:latin typeface="Verdana"/>
                <a:ea typeface="+mn-ea"/>
                <a:cs typeface="Verdana"/>
              </a:rPr>
              <a:t>El</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Sistema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B</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es</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una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organización</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40" normalizeH="0" baseline="0" noProof="0" dirty="0">
                <a:ln>
                  <a:noFill/>
                </a:ln>
                <a:solidFill>
                  <a:srgbClr val="231F20"/>
                </a:solidFill>
                <a:effectLst/>
                <a:uLnTx/>
                <a:uFillTx/>
                <a:latin typeface="Verdana"/>
                <a:ea typeface="+mn-ea"/>
                <a:cs typeface="Verdana"/>
              </a:rPr>
              <a:t>global</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que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promueve</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0" normalizeH="0" baseline="0" noProof="0" dirty="0">
                <a:ln>
                  <a:noFill/>
                </a:ln>
                <a:solidFill>
                  <a:srgbClr val="231F20"/>
                </a:solidFill>
                <a:effectLst/>
                <a:uLnTx/>
                <a:uFillTx/>
                <a:latin typeface="Verdana"/>
                <a:ea typeface="+mn-ea"/>
                <a:cs typeface="Verdana"/>
              </a:rPr>
              <a:t>al</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sector </a:t>
            </a:r>
            <a:r>
              <a:rPr kumimoji="0" lang="es-MX" sz="1400" b="0" i="0" u="none" strike="noStrike" kern="1200" cap="none" spc="-475"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privado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y </a:t>
            </a:r>
            <a:r>
              <a:rPr kumimoji="0" lang="es-MX" sz="1400" b="0" i="0" u="none" strike="noStrike" kern="1200" cap="none" spc="5" normalizeH="0" baseline="0" noProof="0" dirty="0">
                <a:ln>
                  <a:noFill/>
                </a:ln>
                <a:solidFill>
                  <a:srgbClr val="231F20"/>
                </a:solidFill>
                <a:effectLst/>
                <a:uLnTx/>
                <a:uFillTx/>
                <a:latin typeface="Verdana"/>
                <a:ea typeface="+mn-ea"/>
                <a:cs typeface="Verdana"/>
              </a:rPr>
              <a:t>otros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actores </a:t>
            </a:r>
            <a:r>
              <a:rPr kumimoji="0" lang="es-MX" sz="1400" b="0" i="0" u="none" strike="noStrike" kern="1200" cap="none" spc="25" normalizeH="0" baseline="0" noProof="0" dirty="0">
                <a:ln>
                  <a:noFill/>
                </a:ln>
                <a:solidFill>
                  <a:srgbClr val="231F20"/>
                </a:solidFill>
                <a:effectLst/>
                <a:uLnTx/>
                <a:uFillTx/>
                <a:latin typeface="Verdana"/>
                <a:ea typeface="+mn-ea"/>
                <a:cs typeface="Verdana"/>
              </a:rPr>
              <a:t>económicos,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para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construir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una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nueva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economía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en</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que</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el</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éxito</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y</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los</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45" normalizeH="0" baseline="0" noProof="0" dirty="0">
                <a:ln>
                  <a:noFill/>
                </a:ln>
                <a:solidFill>
                  <a:srgbClr val="231F20"/>
                </a:solidFill>
                <a:effectLst/>
                <a:uLnTx/>
                <a:uFillTx/>
                <a:latin typeface="Verdana"/>
                <a:ea typeface="+mn-ea"/>
                <a:cs typeface="Verdana"/>
              </a:rPr>
              <a:t>beneﬁcios</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ﬁnancieros</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incorporan </a:t>
            </a:r>
            <a:r>
              <a:rPr kumimoji="0" lang="es-MX" sz="1400" b="0" i="0" u="none" strike="noStrike" kern="1200" cap="none" spc="-48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bien</a:t>
            </a:r>
            <a:r>
              <a:rPr kumimoji="0" lang="es-MX" sz="1400" b="0" i="0" u="none" strike="noStrike" kern="1200" cap="none" spc="0" normalizeH="0" baseline="0" noProof="0" dirty="0">
                <a:ln>
                  <a:noFill/>
                </a:ln>
                <a:solidFill>
                  <a:srgbClr val="231F20"/>
                </a:solidFill>
                <a:effectLst/>
                <a:uLnTx/>
                <a:uFillTx/>
                <a:latin typeface="Verdana"/>
                <a:ea typeface="+mn-ea"/>
                <a:cs typeface="Verdana"/>
              </a:rPr>
              <a:t>estar</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social</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y</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ambiental.</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40005" lvl="0" indent="0" algn="ctr" defTabSz="914400" rtl="0" eaLnBrk="1" fontAlgn="auto" latinLnBrk="0" hangingPunct="1">
              <a:lnSpc>
                <a:spcPct val="100000"/>
              </a:lnSpc>
              <a:spcBef>
                <a:spcPts val="40"/>
              </a:spcBef>
              <a:spcAft>
                <a:spcPts val="0"/>
              </a:spcAft>
              <a:buClrTx/>
              <a:buSzTx/>
              <a:buFontTx/>
              <a:buNone/>
              <a:tabLst/>
              <a:defRPr/>
            </a:pPr>
            <a:r>
              <a:rPr kumimoji="0" lang="es-MX" sz="1400" b="0" i="0" u="none" strike="noStrike" kern="1200" cap="none" spc="10" normalizeH="0" baseline="0" noProof="0" dirty="0">
                <a:ln>
                  <a:noFill/>
                </a:ln>
                <a:solidFill>
                  <a:srgbClr val="231F20"/>
                </a:solidFill>
                <a:effectLst/>
                <a:uLnTx/>
                <a:uFillTx/>
                <a:latin typeface="Verdana"/>
                <a:ea typeface="+mn-ea"/>
                <a:cs typeface="Verdana"/>
              </a:rPr>
              <a:t>Este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sistema,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cuenta con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una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40" normalizeH="0" baseline="0" noProof="0" dirty="0">
                <a:ln>
                  <a:noFill/>
                </a:ln>
                <a:solidFill>
                  <a:srgbClr val="231F20"/>
                </a:solidFill>
                <a:effectLst/>
                <a:uLnTx/>
                <a:uFillTx/>
                <a:latin typeface="Verdana"/>
                <a:ea typeface="+mn-ea"/>
                <a:cs typeface="Verdana"/>
              </a:rPr>
              <a:t>certiﬁcación</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para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las</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25" normalizeH="0" baseline="0" noProof="0" dirty="0">
                <a:ln>
                  <a:noFill/>
                </a:ln>
                <a:solidFill>
                  <a:srgbClr val="231F20"/>
                </a:solidFill>
                <a:effectLst/>
                <a:uLnTx/>
                <a:uFillTx/>
                <a:latin typeface="Verdana"/>
                <a:ea typeface="+mn-ea"/>
                <a:cs typeface="Verdana"/>
              </a:rPr>
              <a:t>empresas</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40005" lvl="0" indent="0" algn="ctr" defTabSz="914400" rtl="0" eaLnBrk="1" fontAlgn="auto" latinLnBrk="0" hangingPunct="1">
              <a:lnSpc>
                <a:spcPct val="100000"/>
              </a:lnSpc>
              <a:spcBef>
                <a:spcPts val="35"/>
              </a:spcBef>
              <a:spcAft>
                <a:spcPts val="0"/>
              </a:spcAft>
              <a:buClrTx/>
              <a:buSzTx/>
              <a:buFontTx/>
              <a:buNone/>
              <a:tabLst/>
              <a:defRPr/>
            </a:pPr>
            <a:r>
              <a:rPr kumimoji="0" lang="es-MX" sz="1400" b="0" i="0" u="none" strike="noStrike" kern="1200" cap="none" spc="-55" normalizeH="0" baseline="0" noProof="0" dirty="0">
                <a:ln>
                  <a:noFill/>
                </a:ln>
                <a:solidFill>
                  <a:srgbClr val="231F20"/>
                </a:solidFill>
                <a:effectLst/>
                <a:uLnTx/>
                <a:uFillTx/>
                <a:latin typeface="Verdana"/>
                <a:ea typeface="+mn-ea"/>
                <a:cs typeface="Verdana"/>
              </a:rPr>
              <a:t>y</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con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una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80" normalizeH="0" baseline="0" noProof="0" dirty="0">
                <a:ln>
                  <a:noFill/>
                </a:ln>
                <a:solidFill>
                  <a:srgbClr val="231F20"/>
                </a:solidFill>
                <a:effectLst/>
                <a:uLnTx/>
                <a:uFillTx/>
                <a:latin typeface="Verdana"/>
                <a:ea typeface="+mn-ea"/>
                <a:cs typeface="Verdana"/>
              </a:rPr>
              <a:t>h</a:t>
            </a:r>
            <a:r>
              <a:rPr kumimoji="0" lang="es-MX" sz="1400" b="0" i="0" u="none" strike="noStrike" kern="1200" cap="none" spc="0" normalizeH="0" baseline="0" noProof="0" dirty="0">
                <a:ln>
                  <a:noFill/>
                </a:ln>
                <a:solidFill>
                  <a:srgbClr val="231F20"/>
                </a:solidFill>
                <a:effectLst/>
                <a:uLnTx/>
                <a:uFillTx/>
                <a:latin typeface="Verdana"/>
                <a:ea typeface="+mn-ea"/>
                <a:cs typeface="Verdana"/>
              </a:rPr>
              <a:t>e</a:t>
            </a:r>
            <a:r>
              <a:rPr kumimoji="0" lang="es-MX" sz="1400" b="0" i="0" u="none" strike="noStrike" kern="1200" cap="none" spc="-15" normalizeH="0" baseline="0" noProof="0" dirty="0">
                <a:ln>
                  <a:noFill/>
                </a:ln>
                <a:solidFill>
                  <a:srgbClr val="231F20"/>
                </a:solidFill>
                <a:effectLst/>
                <a:uLnTx/>
                <a:uFillTx/>
                <a:latin typeface="Verdana"/>
                <a:ea typeface="+mn-ea"/>
                <a:cs typeface="Verdana"/>
              </a:rPr>
              <a:t>r</a:t>
            </a:r>
            <a:r>
              <a:rPr kumimoji="0" lang="es-MX" sz="1400" b="0" i="0" u="none" strike="noStrike" kern="1200" cap="none" spc="-40" normalizeH="0" baseline="0" noProof="0" dirty="0">
                <a:ln>
                  <a:noFill/>
                </a:ln>
                <a:solidFill>
                  <a:srgbClr val="231F20"/>
                </a:solidFill>
                <a:effectLst/>
                <a:uLnTx/>
                <a:uFillTx/>
                <a:latin typeface="Verdana"/>
                <a:ea typeface="+mn-ea"/>
                <a:cs typeface="Verdana"/>
              </a:rPr>
              <a:t>r</a:t>
            </a:r>
            <a:r>
              <a:rPr kumimoji="0" lang="es-MX" sz="1400" b="0" i="0" u="none" strike="noStrike" kern="1200" cap="none" spc="40" normalizeH="0" baseline="0" noProof="0" dirty="0">
                <a:ln>
                  <a:noFill/>
                </a:ln>
                <a:solidFill>
                  <a:srgbClr val="231F20"/>
                </a:solidFill>
                <a:effectLst/>
                <a:uLnTx/>
                <a:uFillTx/>
                <a:latin typeface="Verdana"/>
                <a:ea typeface="+mn-ea"/>
                <a:cs typeface="Verdana"/>
              </a:rPr>
              <a:t>amienta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pública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y</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g</a:t>
            </a:r>
            <a:r>
              <a:rPr kumimoji="0" lang="es-MX" sz="1400" b="0" i="0" u="none" strike="noStrike" kern="1200" cap="none" spc="15" normalizeH="0" baseline="0" noProof="0" dirty="0">
                <a:ln>
                  <a:noFill/>
                </a:ln>
                <a:solidFill>
                  <a:srgbClr val="231F20"/>
                </a:solidFill>
                <a:effectLst/>
                <a:uLnTx/>
                <a:uFillTx/>
                <a:latin typeface="Verdana"/>
                <a:ea typeface="+mn-ea"/>
                <a:cs typeface="Verdana"/>
              </a:rPr>
              <a:t>r</a:t>
            </a:r>
            <a:r>
              <a:rPr kumimoji="0" lang="es-MX" sz="1400" b="0" i="0" u="none" strike="noStrike" kern="1200" cap="none" spc="-10" normalizeH="0" baseline="0" noProof="0" dirty="0">
                <a:ln>
                  <a:noFill/>
                </a:ln>
                <a:solidFill>
                  <a:srgbClr val="231F20"/>
                </a:solidFill>
                <a:effectLst/>
                <a:uLnTx/>
                <a:uFillTx/>
                <a:latin typeface="Verdana"/>
                <a:ea typeface="+mn-ea"/>
                <a:cs typeface="Verdana"/>
              </a:rPr>
              <a:t>atuita,</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35"/>
              </a:spcBef>
              <a:spcAft>
                <a:spcPts val="0"/>
              </a:spcAft>
              <a:buClrTx/>
              <a:buSzTx/>
              <a:buFontTx/>
              <a:buNone/>
              <a:tabLst/>
              <a:defRPr/>
            </a:pPr>
            <a:r>
              <a:rPr kumimoji="0" lang="es-MX" sz="1400" b="0" i="0" u="none" strike="noStrike" kern="1200" cap="none" spc="0" normalizeH="0" baseline="0" noProof="0" dirty="0">
                <a:ln>
                  <a:noFill/>
                </a:ln>
                <a:solidFill>
                  <a:srgbClr val="231F20"/>
                </a:solidFill>
                <a:effectLst/>
                <a:uLnTx/>
                <a:uFillTx/>
                <a:latin typeface="Verdana"/>
                <a:ea typeface="+mn-ea"/>
                <a:cs typeface="Verdana"/>
              </a:rPr>
              <a:t>la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cual</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está</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diseñada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para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0" normalizeH="0" baseline="0" noProof="0" dirty="0">
                <a:ln>
                  <a:noFill/>
                </a:ln>
                <a:solidFill>
                  <a:srgbClr val="231F20"/>
                </a:solidFill>
                <a:effectLst/>
                <a:uLnTx/>
                <a:uFillTx/>
                <a:latin typeface="Verdana"/>
                <a:ea typeface="+mn-ea"/>
                <a:cs typeface="Verdana"/>
              </a:rPr>
              <a:t>medir</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el</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desempeño</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social</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y</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ambiental.</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a:p>
            <a:pPr marL="85725" marR="125730" lvl="0" indent="0" algn="ctr" defTabSz="914400" rtl="0" eaLnBrk="1" fontAlgn="auto" latinLnBrk="0" hangingPunct="1">
              <a:lnSpc>
                <a:spcPct val="102099"/>
              </a:lnSpc>
              <a:spcBef>
                <a:spcPts val="0"/>
              </a:spcBef>
              <a:spcAft>
                <a:spcPts val="0"/>
              </a:spcAft>
              <a:buClrTx/>
              <a:buSzTx/>
              <a:buFontTx/>
              <a:buNone/>
              <a:tabLst/>
              <a:defRPr/>
            </a:pPr>
            <a:r>
              <a:rPr kumimoji="0" lang="es-MX" sz="1400" b="0" i="0" u="none" strike="noStrike" kern="1200" cap="none" spc="30" normalizeH="0" baseline="0" noProof="0" dirty="0">
                <a:ln>
                  <a:noFill/>
                </a:ln>
                <a:solidFill>
                  <a:srgbClr val="231F20"/>
                </a:solidFill>
                <a:effectLst/>
                <a:uLnTx/>
                <a:uFillTx/>
                <a:latin typeface="Verdana"/>
                <a:ea typeface="+mn-ea"/>
                <a:cs typeface="Verdana"/>
              </a:rPr>
              <a:t>Para </a:t>
            </a:r>
            <a:r>
              <a:rPr kumimoji="0" lang="es-MX" sz="1400" b="0" i="0" u="none" strike="noStrike" kern="1200" cap="none" spc="0" normalizeH="0" baseline="0" noProof="0" dirty="0">
                <a:ln>
                  <a:noFill/>
                </a:ln>
                <a:solidFill>
                  <a:srgbClr val="231F20"/>
                </a:solidFill>
                <a:effectLst/>
                <a:uLnTx/>
                <a:uFillTx/>
                <a:latin typeface="Verdana"/>
                <a:ea typeface="+mn-ea"/>
                <a:cs typeface="Verdana"/>
              </a:rPr>
              <a:t>la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elaboración </a:t>
            </a:r>
            <a:r>
              <a:rPr kumimoji="0" lang="es-MX" sz="1400" b="0" i="0" u="none" strike="noStrike" kern="1200" cap="none" spc="40" normalizeH="0" baseline="0" noProof="0" dirty="0">
                <a:ln>
                  <a:noFill/>
                </a:ln>
                <a:solidFill>
                  <a:srgbClr val="231F20"/>
                </a:solidFill>
                <a:effectLst/>
                <a:uLnTx/>
                <a:uFillTx/>
                <a:latin typeface="Verdana"/>
                <a:ea typeface="+mn-ea"/>
                <a:cs typeface="Verdana"/>
              </a:rPr>
              <a:t>del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presente reporte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de </a:t>
            </a:r>
            <a:r>
              <a:rPr kumimoji="0" lang="es-MX" sz="1400" b="0" i="0" u="none" strike="noStrike" kern="1200" cap="none" spc="35" normalizeH="0" baseline="0" noProof="0" dirty="0">
                <a:ln>
                  <a:noFill/>
                </a:ln>
                <a:solidFill>
                  <a:srgbClr val="231F20"/>
                </a:solidFill>
                <a:effectLst/>
                <a:uLnTx/>
                <a:uFillTx/>
                <a:latin typeface="Verdana"/>
                <a:ea typeface="+mn-ea"/>
                <a:cs typeface="Verdana"/>
              </a:rPr>
              <a:t>gestión </a:t>
            </a:r>
            <a:r>
              <a:rPr kumimoji="0" lang="es-MX" sz="1400" b="0" i="0" u="none" strike="noStrike" kern="1200" cap="none" spc="-45" normalizeH="0" baseline="0" noProof="0" dirty="0">
                <a:ln>
                  <a:noFill/>
                </a:ln>
                <a:solidFill>
                  <a:srgbClr val="231F20"/>
                </a:solidFill>
                <a:effectLst/>
                <a:uLnTx/>
                <a:uFillTx/>
                <a:latin typeface="Verdana"/>
                <a:ea typeface="+mn-ea"/>
                <a:cs typeface="Verdana"/>
              </a:rPr>
              <a:t>BIC, </a:t>
            </a:r>
            <a:r>
              <a:rPr kumimoji="0" lang="es-MX" sz="1400" b="0" i="0" u="none" strike="noStrike" kern="1200" cap="none" spc="-5" normalizeH="0" baseline="0" noProof="0" dirty="0">
                <a:ln>
                  <a:noFill/>
                </a:ln>
                <a:solidFill>
                  <a:srgbClr val="231F20"/>
                </a:solidFill>
                <a:effectLst/>
                <a:uLnTx/>
                <a:uFillTx/>
                <a:latin typeface="Verdana"/>
                <a:ea typeface="+mn-ea"/>
                <a:cs typeface="Verdana"/>
              </a:rPr>
              <a:t>se </a:t>
            </a:r>
            <a:r>
              <a:rPr kumimoji="0" lang="es-MX" sz="1400" b="0" i="0" u="none" strike="noStrike" kern="1200" cap="none" spc="40" normalizeH="0" baseline="0" noProof="0" dirty="0">
                <a:ln>
                  <a:noFill/>
                </a:ln>
                <a:solidFill>
                  <a:srgbClr val="231F20"/>
                </a:solidFill>
                <a:effectLst/>
                <a:uLnTx/>
                <a:uFillTx/>
                <a:latin typeface="Verdana"/>
                <a:ea typeface="+mn-ea"/>
                <a:cs typeface="Verdana"/>
              </a:rPr>
              <a:t>ha </a:t>
            </a:r>
            <a:r>
              <a:rPr kumimoji="0" lang="es-MX" sz="1400" b="0" i="0" u="none" strike="noStrike" kern="1200" cap="none" spc="45"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decidido</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 normalizeH="0" baseline="0" noProof="0" dirty="0">
                <a:ln>
                  <a:noFill/>
                </a:ln>
                <a:solidFill>
                  <a:srgbClr val="231F20"/>
                </a:solidFill>
                <a:effectLst/>
                <a:uLnTx/>
                <a:uFillTx/>
                <a:latin typeface="Verdana"/>
                <a:ea typeface="+mn-ea"/>
                <a:cs typeface="Verdana"/>
              </a:rPr>
              <a:t>usar</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0" normalizeH="0" baseline="0" noProof="0" dirty="0">
                <a:ln>
                  <a:noFill/>
                </a:ln>
                <a:solidFill>
                  <a:srgbClr val="231F20"/>
                </a:solidFill>
                <a:effectLst/>
                <a:uLnTx/>
                <a:uFillTx/>
                <a:latin typeface="Verdana"/>
                <a:ea typeface="+mn-ea"/>
                <a:cs typeface="Verdana"/>
              </a:rPr>
              <a:t>la</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30" normalizeH="0" baseline="0" noProof="0" dirty="0">
                <a:ln>
                  <a:noFill/>
                </a:ln>
                <a:solidFill>
                  <a:srgbClr val="231F20"/>
                </a:solidFill>
                <a:effectLst/>
                <a:uLnTx/>
                <a:uFillTx/>
                <a:latin typeface="Verdana"/>
                <a:ea typeface="+mn-ea"/>
                <a:cs typeface="Verdana"/>
              </a:rPr>
              <a:t>herramienta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para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5" normalizeH="0" baseline="0" noProof="0" dirty="0">
                <a:ln>
                  <a:noFill/>
                </a:ln>
                <a:solidFill>
                  <a:srgbClr val="231F20"/>
                </a:solidFill>
                <a:effectLst/>
                <a:uLnTx/>
                <a:uFillTx/>
                <a:latin typeface="Verdana"/>
                <a:ea typeface="+mn-ea"/>
                <a:cs typeface="Verdana"/>
              </a:rPr>
              <a:t>presentar</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0" normalizeH="0" baseline="0" noProof="0" dirty="0">
                <a:ln>
                  <a:noFill/>
                </a:ln>
                <a:solidFill>
                  <a:srgbClr val="231F20"/>
                </a:solidFill>
                <a:effectLst/>
                <a:uLnTx/>
                <a:uFillTx/>
                <a:latin typeface="Verdana"/>
                <a:ea typeface="+mn-ea"/>
                <a:cs typeface="Verdana"/>
              </a:rPr>
              <a:t>la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evaluación</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B</a:t>
            </a:r>
            <a:r>
              <a:rPr kumimoji="0" lang="es-MX" sz="1400" b="0" i="0" u="none" strike="noStrike" kern="1200" cap="none" spc="-114" normalizeH="0" baseline="0" noProof="0" dirty="0">
                <a:ln>
                  <a:noFill/>
                </a:ln>
                <a:solidFill>
                  <a:srgbClr val="231F20"/>
                </a:solidFill>
                <a:effectLst/>
                <a:uLnTx/>
                <a:uFillTx/>
                <a:latin typeface="Verdana"/>
                <a:ea typeface="+mn-ea"/>
                <a:cs typeface="Verdana"/>
              </a:rPr>
              <a:t> </a:t>
            </a:r>
            <a:r>
              <a:rPr kumimoji="0" lang="es-MX" sz="1400" b="0" i="0" u="none" strike="noStrike" kern="1200" cap="none" spc="65" normalizeH="0" baseline="0" noProof="0" dirty="0">
                <a:ln>
                  <a:noFill/>
                </a:ln>
                <a:solidFill>
                  <a:srgbClr val="231F20"/>
                </a:solidFill>
                <a:effectLst/>
                <a:uLnTx/>
                <a:uFillTx/>
                <a:latin typeface="Verdana"/>
                <a:ea typeface="+mn-ea"/>
                <a:cs typeface="Verdana"/>
              </a:rPr>
              <a:t>que </a:t>
            </a:r>
            <a:r>
              <a:rPr kumimoji="0" lang="es-MX" sz="1400" b="0" i="0" u="none" strike="noStrike" kern="1200" cap="none" spc="-48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constituirá</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0" normalizeH="0" baseline="0" noProof="0" dirty="0">
                <a:ln>
                  <a:noFill/>
                </a:ln>
                <a:solidFill>
                  <a:srgbClr val="231F20"/>
                </a:solidFill>
                <a:effectLst/>
                <a:uLnTx/>
                <a:uFillTx/>
                <a:latin typeface="Verdana"/>
                <a:ea typeface="+mn-ea"/>
                <a:cs typeface="Verdana"/>
              </a:rPr>
              <a:t>la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base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20" normalizeH="0" baseline="0" noProof="0" dirty="0">
                <a:ln>
                  <a:noFill/>
                </a:ln>
                <a:solidFill>
                  <a:srgbClr val="231F20"/>
                </a:solidFill>
                <a:effectLst/>
                <a:uLnTx/>
                <a:uFillTx/>
                <a:latin typeface="Verdana"/>
                <a:ea typeface="+mn-ea"/>
                <a:cs typeface="Verdana"/>
              </a:rPr>
              <a:t>cuantitativa</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60" normalizeH="0" baseline="0" noProof="0" dirty="0">
                <a:ln>
                  <a:noFill/>
                </a:ln>
                <a:solidFill>
                  <a:srgbClr val="231F20"/>
                </a:solidFill>
                <a:effectLst/>
                <a:uLnTx/>
                <a:uFillTx/>
                <a:latin typeface="Verdana"/>
                <a:ea typeface="+mn-ea"/>
                <a:cs typeface="Verdana"/>
              </a:rPr>
              <a:t>de</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55" normalizeH="0" baseline="0" noProof="0" dirty="0">
                <a:ln>
                  <a:noFill/>
                </a:ln>
                <a:solidFill>
                  <a:srgbClr val="231F20"/>
                </a:solidFill>
                <a:effectLst/>
                <a:uLnTx/>
                <a:uFillTx/>
                <a:latin typeface="Verdana"/>
                <a:ea typeface="+mn-ea"/>
                <a:cs typeface="Verdana"/>
              </a:rPr>
              <a:t>dicho</a:t>
            </a:r>
            <a:r>
              <a:rPr kumimoji="0" lang="es-MX" sz="1400" b="0" i="0" u="none" strike="noStrike" kern="1200" cap="none" spc="-120" normalizeH="0" baseline="0" noProof="0" dirty="0">
                <a:ln>
                  <a:noFill/>
                </a:ln>
                <a:solidFill>
                  <a:srgbClr val="231F20"/>
                </a:solidFill>
                <a:effectLst/>
                <a:uLnTx/>
                <a:uFillTx/>
                <a:latin typeface="Verdana"/>
                <a:ea typeface="+mn-ea"/>
                <a:cs typeface="Verdana"/>
              </a:rPr>
              <a:t> </a:t>
            </a:r>
            <a:r>
              <a:rPr kumimoji="0" lang="es-MX" sz="1400" b="0" i="0" u="none" strike="noStrike" kern="1200" cap="none" spc="-10" normalizeH="0" baseline="0" noProof="0" dirty="0">
                <a:ln>
                  <a:noFill/>
                </a:ln>
                <a:solidFill>
                  <a:srgbClr val="231F20"/>
                </a:solidFill>
                <a:effectLst/>
                <a:uLnTx/>
                <a:uFillTx/>
                <a:latin typeface="Verdana"/>
                <a:ea typeface="+mn-ea"/>
                <a:cs typeface="Verdana"/>
              </a:rPr>
              <a:t>reporte.</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64098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2">
            <a:extLst>
              <a:ext uri="{FF2B5EF4-FFF2-40B4-BE49-F238E27FC236}">
                <a16:creationId xmlns:a16="http://schemas.microsoft.com/office/drawing/2014/main" id="{AF0E6D19-DD07-87D1-1B96-2C68FF6BE69F}"/>
              </a:ext>
            </a:extLst>
          </p:cNvPr>
          <p:cNvSpPr/>
          <p:nvPr/>
        </p:nvSpPr>
        <p:spPr>
          <a:xfrm>
            <a:off x="210503" y="367509"/>
            <a:ext cx="6614795" cy="553720"/>
          </a:xfrm>
          <a:custGeom>
            <a:avLst/>
            <a:gdLst/>
            <a:ahLst/>
            <a:cxnLst/>
            <a:rect l="l" t="t" r="r" b="b"/>
            <a:pathLst>
              <a:path w="6614795" h="553719">
                <a:moveTo>
                  <a:pt x="6614363" y="0"/>
                </a:moveTo>
                <a:lnTo>
                  <a:pt x="0" y="0"/>
                </a:lnTo>
                <a:lnTo>
                  <a:pt x="0" y="553389"/>
                </a:lnTo>
                <a:lnTo>
                  <a:pt x="6614363" y="553389"/>
                </a:lnTo>
                <a:lnTo>
                  <a:pt x="6614363" y="0"/>
                </a:lnTo>
                <a:close/>
              </a:path>
            </a:pathLst>
          </a:custGeom>
          <a:solidFill>
            <a:srgbClr val="203246"/>
          </a:solidFill>
        </p:spPr>
        <p:txBody>
          <a:bodyPr wrap="square" lIns="0" tIns="0" rIns="0" bIns="0" rtlCol="0"/>
          <a:lstStyle/>
          <a:p>
            <a:pPr algn="ctr"/>
            <a:r>
              <a:rPr lang="es-MX" sz="4000" dirty="0">
                <a:solidFill>
                  <a:schemeClr val="bg1"/>
                </a:solidFill>
              </a:rPr>
              <a:t>AUDINIIF SAS BIC</a:t>
            </a:r>
            <a:endParaRPr sz="4000" dirty="0">
              <a:solidFill>
                <a:schemeClr val="bg1"/>
              </a:solidFill>
            </a:endParaRPr>
          </a:p>
        </p:txBody>
      </p:sp>
      <p:sp>
        <p:nvSpPr>
          <p:cNvPr id="32" name="CuadroTexto 31">
            <a:extLst>
              <a:ext uri="{FF2B5EF4-FFF2-40B4-BE49-F238E27FC236}">
                <a16:creationId xmlns:a16="http://schemas.microsoft.com/office/drawing/2014/main" id="{A3899B00-D627-ED50-863C-53057D28F4A1}"/>
              </a:ext>
            </a:extLst>
          </p:cNvPr>
          <p:cNvSpPr txBox="1"/>
          <p:nvPr/>
        </p:nvSpPr>
        <p:spPr>
          <a:xfrm>
            <a:off x="210503" y="1766655"/>
            <a:ext cx="6610552" cy="1832618"/>
          </a:xfrm>
          <a:prstGeom prst="rect">
            <a:avLst/>
          </a:prstGeom>
          <a:noFill/>
        </p:spPr>
        <p:txBody>
          <a:bodyPr wrap="square">
            <a:spAutoFit/>
          </a:bodyPr>
          <a:lstStyle/>
          <a:p>
            <a:pPr marL="291465" marR="330835" lvl="0" indent="0" algn="just" defTabSz="914400" rtl="0" eaLnBrk="1" fontAlgn="auto" latinLnBrk="0" hangingPunct="1">
              <a:lnSpc>
                <a:spcPct val="102099"/>
              </a:lnSpc>
              <a:spcBef>
                <a:spcPts val="95"/>
              </a:spcBef>
              <a:spcAft>
                <a:spcPts val="0"/>
              </a:spcAft>
              <a:buClrTx/>
              <a:buSzTx/>
              <a:buFontTx/>
              <a:buNone/>
              <a:tabLst/>
              <a:defRPr/>
            </a:pPr>
            <a:r>
              <a:rPr kumimoji="0" lang="es-MX" sz="1400" b="0" i="0" u="none" strike="noStrike" kern="1200" cap="none" spc="35" normalizeH="0" baseline="0" noProof="0" dirty="0">
                <a:ln>
                  <a:noFill/>
                </a:ln>
                <a:solidFill>
                  <a:srgbClr val="231F20"/>
                </a:solidFill>
                <a:effectLst/>
                <a:uLnTx/>
                <a:uFillTx/>
                <a:latin typeface="Verdana"/>
                <a:ea typeface="+mn-ea"/>
                <a:cs typeface="Verdana"/>
              </a:rPr>
              <a:t>Nuestra empresa se constituyó en marzo 14 del año 2014, es decir, hace más de 12 años, con el objetivo de poder ayudar a las sociedades a implementar los cambios exigidos por las normativas nacionales que tenían que ver con la implementación en Normas Internacionales de Información Financiera, como lo dijimos desde un principio, con personal nacional, altamente calificado, lo que nos ha permitido mantenernos en el mercado.</a:t>
            </a:r>
            <a:endParaRPr kumimoji="0" lang="es-MX"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0" name="CuadroTexto 29">
            <a:extLst>
              <a:ext uri="{FF2B5EF4-FFF2-40B4-BE49-F238E27FC236}">
                <a16:creationId xmlns:a16="http://schemas.microsoft.com/office/drawing/2014/main" id="{61BB1BDA-1CD3-19FE-2F9C-14ED053E8412}"/>
              </a:ext>
            </a:extLst>
          </p:cNvPr>
          <p:cNvSpPr txBox="1"/>
          <p:nvPr/>
        </p:nvSpPr>
        <p:spPr>
          <a:xfrm>
            <a:off x="317500" y="4044321"/>
            <a:ext cx="6087675" cy="1815882"/>
          </a:xfrm>
          <a:prstGeom prst="rect">
            <a:avLst/>
          </a:prstGeom>
          <a:noFill/>
        </p:spPr>
        <p:txBody>
          <a:bodyPr wrap="square">
            <a:spAutoFit/>
          </a:bodyPr>
          <a:lstStyle/>
          <a:p>
            <a:pPr marL="283845" marR="284480" algn="just">
              <a:lnSpc>
                <a:spcPct val="100000"/>
              </a:lnSpc>
            </a:pPr>
            <a:r>
              <a:rPr lang="es-MX" sz="1400" spc="35" dirty="0">
                <a:solidFill>
                  <a:srgbClr val="231F20"/>
                </a:solidFill>
                <a:latin typeface="Verdana"/>
              </a:rPr>
              <a:t>¡¡Con este informe de gestión presentamos a la Asamblea  General de Accionistas el informe sobre la gestión  desarrollada por la Administración en el año 2025 y agradece a los empleados, contratistas,  proveedores y aliados su aporte y compromiso!!</a:t>
            </a:r>
          </a:p>
          <a:p>
            <a:pPr marR="53340" algn="just">
              <a:lnSpc>
                <a:spcPct val="100000"/>
              </a:lnSpc>
            </a:pPr>
            <a:r>
              <a:rPr lang="es-MX" sz="1400" spc="35" dirty="0">
                <a:solidFill>
                  <a:srgbClr val="231F20"/>
                </a:solidFill>
                <a:latin typeface="Verdana"/>
              </a:rPr>
              <a:t>    Desde la dirección agradezco la conﬁanza depositada y el </a:t>
            </a:r>
          </a:p>
          <a:p>
            <a:pPr marR="53340" algn="just">
              <a:lnSpc>
                <a:spcPct val="100000"/>
              </a:lnSpc>
            </a:pPr>
            <a:r>
              <a:rPr lang="es-MX" sz="1400" spc="35" dirty="0">
                <a:solidFill>
                  <a:srgbClr val="231F20"/>
                </a:solidFill>
                <a:latin typeface="Verdana"/>
              </a:rPr>
              <a:t>    apoyo a nuestra labor y a la empresa para permanecer  en </a:t>
            </a:r>
          </a:p>
          <a:p>
            <a:pPr marR="53340" algn="just">
              <a:lnSpc>
                <a:spcPct val="100000"/>
              </a:lnSpc>
            </a:pPr>
            <a:r>
              <a:rPr lang="es-MX" sz="1400" spc="35" dirty="0">
                <a:solidFill>
                  <a:srgbClr val="231F20"/>
                </a:solidFill>
                <a:latin typeface="Verdana"/>
              </a:rPr>
              <a:t>    el mercado.</a:t>
            </a:r>
          </a:p>
        </p:txBody>
      </p:sp>
    </p:spTree>
    <p:extLst>
      <p:ext uri="{BB962C8B-B14F-4D97-AF65-F5344CB8AC3E}">
        <p14:creationId xmlns:p14="http://schemas.microsoft.com/office/powerpoint/2010/main" val="107390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4591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2400" dirty="0">
                <a:solidFill>
                  <a:schemeClr val="bg1"/>
                </a:solidFill>
              </a:rPr>
              <a:t>COMPROMISOS ADQUIRIDOS</a:t>
            </a:r>
            <a:endParaRPr sz="2400" dirty="0">
              <a:solidFill>
                <a:schemeClr val="bg1"/>
              </a:solidFill>
            </a:endParaRPr>
          </a:p>
        </p:txBody>
      </p:sp>
    </p:spTree>
    <p:extLst>
      <p:ext uri="{BB962C8B-B14F-4D97-AF65-F5344CB8AC3E}">
        <p14:creationId xmlns:p14="http://schemas.microsoft.com/office/powerpoint/2010/main" val="168310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31" name="object 9">
            <a:extLst>
              <a:ext uri="{FF2B5EF4-FFF2-40B4-BE49-F238E27FC236}">
                <a16:creationId xmlns:a16="http://schemas.microsoft.com/office/drawing/2014/main" id="{B7106275-9B55-ACFB-B65F-5591BB20823A}"/>
              </a:ext>
            </a:extLst>
          </p:cNvPr>
          <p:cNvSpPr txBox="1"/>
          <p:nvPr/>
        </p:nvSpPr>
        <p:spPr>
          <a:xfrm>
            <a:off x="1576388" y="1266825"/>
            <a:ext cx="3883025" cy="1854200"/>
          </a:xfrm>
          <a:prstGeom prst="rect">
            <a:avLst/>
          </a:prstGeom>
        </p:spPr>
        <p:txBody>
          <a:bodyPr vert="horz" wrap="square" lIns="0" tIns="12700" rIns="0" bIns="0" rtlCol="0">
            <a:spAutoFit/>
          </a:bodyPr>
          <a:lstStyle/>
          <a:p>
            <a:pPr marL="12700">
              <a:lnSpc>
                <a:spcPct val="100000"/>
              </a:lnSpc>
              <a:spcBef>
                <a:spcPts val="100"/>
              </a:spcBef>
            </a:pPr>
            <a:r>
              <a:rPr sz="4000" b="1" spc="-95" dirty="0">
                <a:latin typeface="Verdana"/>
                <a:cs typeface="Verdana"/>
              </a:rPr>
              <a:t>REPO</a:t>
            </a:r>
            <a:r>
              <a:rPr sz="4000" b="1" spc="-135" dirty="0">
                <a:latin typeface="Verdana"/>
                <a:cs typeface="Verdana"/>
              </a:rPr>
              <a:t>R</a:t>
            </a:r>
            <a:r>
              <a:rPr sz="4000" b="1" spc="-155" dirty="0">
                <a:latin typeface="Verdana"/>
                <a:cs typeface="Verdana"/>
              </a:rPr>
              <a:t>TE</a:t>
            </a:r>
            <a:r>
              <a:rPr sz="4000" b="1" spc="-240" dirty="0">
                <a:latin typeface="Verdana"/>
                <a:cs typeface="Verdana"/>
              </a:rPr>
              <a:t> </a:t>
            </a:r>
            <a:r>
              <a:rPr sz="4000" b="1" spc="-275" dirty="0">
                <a:latin typeface="Verdana"/>
                <a:cs typeface="Verdana"/>
              </a:rPr>
              <a:t>BIC</a:t>
            </a:r>
            <a:endParaRPr sz="4000" dirty="0">
              <a:latin typeface="Verdana"/>
              <a:cs typeface="Verdana"/>
            </a:endParaRPr>
          </a:p>
          <a:p>
            <a:pPr marL="52069" marR="5080" indent="1249680">
              <a:lnSpc>
                <a:spcPct val="100000"/>
              </a:lnSpc>
            </a:pPr>
            <a:r>
              <a:rPr sz="4000" b="1" spc="-75" dirty="0">
                <a:latin typeface="Verdana"/>
                <a:cs typeface="Verdana"/>
              </a:rPr>
              <a:t>POR </a:t>
            </a:r>
            <a:r>
              <a:rPr sz="4000" b="1" spc="-70" dirty="0">
                <a:latin typeface="Verdana"/>
                <a:cs typeface="Verdana"/>
              </a:rPr>
              <a:t> </a:t>
            </a:r>
            <a:r>
              <a:rPr sz="4000" b="1" spc="-250" dirty="0">
                <a:latin typeface="Verdana"/>
                <a:cs typeface="Verdana"/>
              </a:rPr>
              <a:t>DIMENSIONES</a:t>
            </a:r>
            <a:endParaRPr sz="4000" dirty="0">
              <a:latin typeface="Verdana"/>
              <a:cs typeface="Verdana"/>
            </a:endParaRPr>
          </a:p>
        </p:txBody>
      </p:sp>
      <p:sp>
        <p:nvSpPr>
          <p:cNvPr id="33" name="object 44">
            <a:extLst>
              <a:ext uri="{FF2B5EF4-FFF2-40B4-BE49-F238E27FC236}">
                <a16:creationId xmlns:a16="http://schemas.microsoft.com/office/drawing/2014/main" id="{1F66689F-B890-6381-6766-D0F9F684E025}"/>
              </a:ext>
            </a:extLst>
          </p:cNvPr>
          <p:cNvSpPr/>
          <p:nvPr/>
        </p:nvSpPr>
        <p:spPr>
          <a:xfrm>
            <a:off x="1433436" y="4010355"/>
            <a:ext cx="4292600" cy="459105"/>
          </a:xfrm>
          <a:custGeom>
            <a:avLst/>
            <a:gdLst/>
            <a:ahLst/>
            <a:cxnLst/>
            <a:rect l="l" t="t" r="r" b="b"/>
            <a:pathLst>
              <a:path w="4292600" h="459104">
                <a:moveTo>
                  <a:pt x="4292600" y="0"/>
                </a:moveTo>
                <a:lnTo>
                  <a:pt x="0" y="0"/>
                </a:lnTo>
                <a:lnTo>
                  <a:pt x="0" y="458584"/>
                </a:lnTo>
                <a:lnTo>
                  <a:pt x="4292600" y="458584"/>
                </a:lnTo>
                <a:lnTo>
                  <a:pt x="4292600" y="0"/>
                </a:lnTo>
                <a:close/>
              </a:path>
            </a:pathLst>
          </a:custGeom>
          <a:solidFill>
            <a:srgbClr val="203246"/>
          </a:solidFill>
        </p:spPr>
        <p:txBody>
          <a:bodyPr wrap="square" lIns="0" tIns="0" rIns="0" bIns="0" rtlCol="0"/>
          <a:lstStyle/>
          <a:p>
            <a:pPr algn="ctr"/>
            <a:r>
              <a:rPr lang="es-MX" sz="2400" dirty="0">
                <a:solidFill>
                  <a:schemeClr val="bg1"/>
                </a:solidFill>
              </a:rPr>
              <a:t>MODELO DE NEGOCIO</a:t>
            </a:r>
            <a:endParaRPr sz="2400" dirty="0">
              <a:solidFill>
                <a:schemeClr val="bg1"/>
              </a:solidFill>
            </a:endParaRPr>
          </a:p>
        </p:txBody>
      </p:sp>
    </p:spTree>
    <p:extLst>
      <p:ext uri="{BB962C8B-B14F-4D97-AF65-F5344CB8AC3E}">
        <p14:creationId xmlns:p14="http://schemas.microsoft.com/office/powerpoint/2010/main" val="287968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01A97052-8C51-1D13-C8A7-2F054602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7625"/>
            <a:ext cx="3517900" cy="3352800"/>
          </a:xfrm>
          <a:prstGeom prst="rect">
            <a:avLst/>
          </a:prstGeom>
        </p:spPr>
      </p:pic>
      <p:pic>
        <p:nvPicPr>
          <p:cNvPr id="46" name="Imagen 45">
            <a:extLst>
              <a:ext uri="{FF2B5EF4-FFF2-40B4-BE49-F238E27FC236}">
                <a16:creationId xmlns:a16="http://schemas.microsoft.com/office/drawing/2014/main" id="{5E816B17-4A58-6A6D-4318-4F789AF5EC2B}"/>
              </a:ext>
            </a:extLst>
          </p:cNvPr>
          <p:cNvPicPr>
            <a:picLocks noChangeAspect="1"/>
          </p:cNvPicPr>
          <p:nvPr/>
        </p:nvPicPr>
        <p:blipFill>
          <a:blip r:embed="rId4"/>
          <a:stretch>
            <a:fillRect/>
          </a:stretch>
        </p:blipFill>
        <p:spPr>
          <a:xfrm>
            <a:off x="7191664" y="3430555"/>
            <a:ext cx="3441700" cy="2858944"/>
          </a:xfrm>
          <a:prstGeom prst="rect">
            <a:avLst/>
          </a:prstGeom>
        </p:spPr>
      </p:pic>
      <p:grpSp>
        <p:nvGrpSpPr>
          <p:cNvPr id="47" name="object 25">
            <a:extLst>
              <a:ext uri="{FF2B5EF4-FFF2-40B4-BE49-F238E27FC236}">
                <a16:creationId xmlns:a16="http://schemas.microsoft.com/office/drawing/2014/main" id="{988960D9-E495-1E4B-04AC-16E28EBBEF7C}"/>
              </a:ext>
            </a:extLst>
          </p:cNvPr>
          <p:cNvGrpSpPr/>
          <p:nvPr/>
        </p:nvGrpSpPr>
        <p:grpSpPr>
          <a:xfrm>
            <a:off x="1270" y="6453306"/>
            <a:ext cx="10692130" cy="1132924"/>
            <a:chOff x="0" y="6433481"/>
            <a:chExt cx="10692130" cy="1132924"/>
          </a:xfrm>
        </p:grpSpPr>
        <p:sp>
          <p:nvSpPr>
            <p:cNvPr id="48" name="object 26">
              <a:extLst>
                <a:ext uri="{FF2B5EF4-FFF2-40B4-BE49-F238E27FC236}">
                  <a16:creationId xmlns:a16="http://schemas.microsoft.com/office/drawing/2014/main" id="{FA4B4811-3987-5E14-6BDE-5ABDBEAB974C}"/>
                </a:ext>
              </a:extLst>
            </p:cNvPr>
            <p:cNvSpPr/>
            <p:nvPr/>
          </p:nvSpPr>
          <p:spPr>
            <a:xfrm>
              <a:off x="0" y="7417219"/>
              <a:ext cx="10692130" cy="100965"/>
            </a:xfrm>
            <a:custGeom>
              <a:avLst/>
              <a:gdLst/>
              <a:ahLst/>
              <a:cxnLst/>
              <a:rect l="l" t="t" r="r" b="b"/>
              <a:pathLst>
                <a:path w="10692130" h="100965">
                  <a:moveTo>
                    <a:pt x="4636795" y="0"/>
                  </a:moveTo>
                  <a:lnTo>
                    <a:pt x="0" y="0"/>
                  </a:lnTo>
                  <a:lnTo>
                    <a:pt x="0" y="100368"/>
                  </a:lnTo>
                  <a:lnTo>
                    <a:pt x="4636795" y="100368"/>
                  </a:lnTo>
                  <a:lnTo>
                    <a:pt x="4636795" y="0"/>
                  </a:lnTo>
                  <a:close/>
                </a:path>
                <a:path w="10692130" h="100965">
                  <a:moveTo>
                    <a:pt x="10692003" y="0"/>
                  </a:moveTo>
                  <a:lnTo>
                    <a:pt x="6032881" y="0"/>
                  </a:lnTo>
                  <a:lnTo>
                    <a:pt x="6032881" y="100368"/>
                  </a:lnTo>
                  <a:lnTo>
                    <a:pt x="10692003" y="100368"/>
                  </a:lnTo>
                  <a:lnTo>
                    <a:pt x="10692003" y="0"/>
                  </a:lnTo>
                  <a:close/>
                </a:path>
              </a:pathLst>
            </a:custGeom>
            <a:solidFill>
              <a:srgbClr val="C1B6B6"/>
            </a:solidFill>
          </p:spPr>
          <p:txBody>
            <a:bodyPr wrap="square" lIns="0" tIns="0" rIns="0" bIns="0" rtlCol="0"/>
            <a:lstStyle/>
            <a:p>
              <a:endParaRPr/>
            </a:p>
          </p:txBody>
        </p:sp>
        <p:sp>
          <p:nvSpPr>
            <p:cNvPr id="49" name="object 27">
              <a:extLst>
                <a:ext uri="{FF2B5EF4-FFF2-40B4-BE49-F238E27FC236}">
                  <a16:creationId xmlns:a16="http://schemas.microsoft.com/office/drawing/2014/main" id="{B5F8EED1-DBC9-3911-8C61-BB8C792B49A1}"/>
                </a:ext>
              </a:extLst>
            </p:cNvPr>
            <p:cNvSpPr/>
            <p:nvPr/>
          </p:nvSpPr>
          <p:spPr>
            <a:xfrm>
              <a:off x="0" y="7417219"/>
              <a:ext cx="10692130" cy="100965"/>
            </a:xfrm>
            <a:custGeom>
              <a:avLst/>
              <a:gdLst/>
              <a:ahLst/>
              <a:cxnLst/>
              <a:rect l="l" t="t" r="r" b="b"/>
              <a:pathLst>
                <a:path w="10692130" h="100965">
                  <a:moveTo>
                    <a:pt x="10692003" y="0"/>
                  </a:moveTo>
                  <a:lnTo>
                    <a:pt x="10692003" y="100355"/>
                  </a:lnTo>
                  <a:lnTo>
                    <a:pt x="0" y="100355"/>
                  </a:lnTo>
                  <a:lnTo>
                    <a:pt x="0" y="0"/>
                  </a:lnTo>
                  <a:lnTo>
                    <a:pt x="10692003" y="0"/>
                  </a:lnTo>
                </a:path>
              </a:pathLst>
            </a:custGeom>
            <a:ln w="12699">
              <a:solidFill>
                <a:srgbClr val="231F20"/>
              </a:solidFill>
            </a:ln>
          </p:spPr>
          <p:txBody>
            <a:bodyPr wrap="square" lIns="0" tIns="0" rIns="0" bIns="0" rtlCol="0"/>
            <a:lstStyle/>
            <a:p>
              <a:endParaRPr/>
            </a:p>
          </p:txBody>
        </p:sp>
        <p:pic>
          <p:nvPicPr>
            <p:cNvPr id="50" name="object 28">
              <a:extLst>
                <a:ext uri="{FF2B5EF4-FFF2-40B4-BE49-F238E27FC236}">
                  <a16:creationId xmlns:a16="http://schemas.microsoft.com/office/drawing/2014/main" id="{1C59ACB0-DF3D-4009-D0E3-2F4BB768AAA7}"/>
                </a:ext>
              </a:extLst>
            </p:cNvPr>
            <p:cNvPicPr/>
            <p:nvPr/>
          </p:nvPicPr>
          <p:blipFill>
            <a:blip r:embed="rId5" cstate="print"/>
            <a:stretch>
              <a:fillRect/>
            </a:stretch>
          </p:blipFill>
          <p:spPr>
            <a:xfrm>
              <a:off x="4630458" y="7368387"/>
              <a:ext cx="1408772" cy="198018"/>
            </a:xfrm>
            <a:prstGeom prst="rect">
              <a:avLst/>
            </a:prstGeom>
          </p:spPr>
        </p:pic>
        <p:sp>
          <p:nvSpPr>
            <p:cNvPr id="51" name="object 30">
              <a:extLst>
                <a:ext uri="{FF2B5EF4-FFF2-40B4-BE49-F238E27FC236}">
                  <a16:creationId xmlns:a16="http://schemas.microsoft.com/office/drawing/2014/main" id="{7862582D-8771-9065-6D90-A6F98B5AAB4C}"/>
                </a:ext>
              </a:extLst>
            </p:cNvPr>
            <p:cNvSpPr/>
            <p:nvPr/>
          </p:nvSpPr>
          <p:spPr>
            <a:xfrm>
              <a:off x="9286138" y="6433777"/>
              <a:ext cx="60960" cy="93345"/>
            </a:xfrm>
            <a:custGeom>
              <a:avLst/>
              <a:gdLst/>
              <a:ahLst/>
              <a:cxnLst/>
              <a:rect l="l" t="t" r="r" b="b"/>
              <a:pathLst>
                <a:path w="60959" h="93345">
                  <a:moveTo>
                    <a:pt x="27072" y="0"/>
                  </a:moveTo>
                  <a:lnTo>
                    <a:pt x="16979" y="3479"/>
                  </a:lnTo>
                  <a:lnTo>
                    <a:pt x="9708" y="9770"/>
                  </a:lnTo>
                  <a:lnTo>
                    <a:pt x="6156" y="18651"/>
                  </a:lnTo>
                  <a:lnTo>
                    <a:pt x="6657" y="28191"/>
                  </a:lnTo>
                  <a:lnTo>
                    <a:pt x="11544" y="36461"/>
                  </a:lnTo>
                  <a:lnTo>
                    <a:pt x="20271" y="42781"/>
                  </a:lnTo>
                  <a:lnTo>
                    <a:pt x="30045" y="47418"/>
                  </a:lnTo>
                  <a:lnTo>
                    <a:pt x="39994" y="51802"/>
                  </a:lnTo>
                  <a:lnTo>
                    <a:pt x="49250" y="57365"/>
                  </a:lnTo>
                  <a:lnTo>
                    <a:pt x="53618" y="64612"/>
                  </a:lnTo>
                  <a:lnTo>
                    <a:pt x="53884" y="73045"/>
                  </a:lnTo>
                  <a:lnTo>
                    <a:pt x="50395" y="80709"/>
                  </a:lnTo>
                  <a:lnTo>
                    <a:pt x="43497" y="85648"/>
                  </a:lnTo>
                  <a:lnTo>
                    <a:pt x="33469" y="88137"/>
                  </a:lnTo>
                  <a:lnTo>
                    <a:pt x="23445" y="86945"/>
                  </a:lnTo>
                  <a:lnTo>
                    <a:pt x="13909" y="83032"/>
                  </a:lnTo>
                  <a:lnTo>
                    <a:pt x="5346" y="77355"/>
                  </a:lnTo>
                  <a:lnTo>
                    <a:pt x="0" y="79336"/>
                  </a:lnTo>
                  <a:lnTo>
                    <a:pt x="10739" y="88177"/>
                  </a:lnTo>
                  <a:lnTo>
                    <a:pt x="23839" y="93056"/>
                  </a:lnTo>
                  <a:lnTo>
                    <a:pt x="37685" y="93338"/>
                  </a:lnTo>
                  <a:lnTo>
                    <a:pt x="50660" y="88392"/>
                  </a:lnTo>
                  <a:lnTo>
                    <a:pt x="57326" y="81356"/>
                  </a:lnTo>
                  <a:lnTo>
                    <a:pt x="60439" y="72216"/>
                  </a:lnTo>
                  <a:lnTo>
                    <a:pt x="59761" y="62608"/>
                  </a:lnTo>
                  <a:lnTo>
                    <a:pt x="55054" y="54165"/>
                  </a:lnTo>
                  <a:lnTo>
                    <a:pt x="46011" y="47513"/>
                  </a:lnTo>
                  <a:lnTo>
                    <a:pt x="25468" y="38138"/>
                  </a:lnTo>
                  <a:lnTo>
                    <a:pt x="16154" y="31915"/>
                  </a:lnTo>
                  <a:lnTo>
                    <a:pt x="12722" y="26092"/>
                  </a:lnTo>
                  <a:lnTo>
                    <a:pt x="12345" y="19434"/>
                  </a:lnTo>
                  <a:lnTo>
                    <a:pt x="14763" y="13180"/>
                  </a:lnTo>
                  <a:lnTo>
                    <a:pt x="19710" y="8572"/>
                  </a:lnTo>
                  <a:lnTo>
                    <a:pt x="28639" y="5608"/>
                  </a:lnTo>
                  <a:lnTo>
                    <a:pt x="37866" y="6094"/>
                  </a:lnTo>
                  <a:lnTo>
                    <a:pt x="46686" y="9349"/>
                  </a:lnTo>
                  <a:lnTo>
                    <a:pt x="54394" y="14693"/>
                  </a:lnTo>
                  <a:lnTo>
                    <a:pt x="56857" y="8915"/>
                  </a:lnTo>
                  <a:lnTo>
                    <a:pt x="47723" y="3422"/>
                  </a:lnTo>
                  <a:lnTo>
                    <a:pt x="37557" y="215"/>
                  </a:lnTo>
                  <a:lnTo>
                    <a:pt x="27072" y="0"/>
                  </a:lnTo>
                  <a:close/>
                </a:path>
              </a:pathLst>
            </a:custGeom>
            <a:solidFill>
              <a:srgbClr val="FFFFFF"/>
            </a:solidFill>
          </p:spPr>
          <p:txBody>
            <a:bodyPr wrap="square" lIns="0" tIns="0" rIns="0" bIns="0" rtlCol="0"/>
            <a:lstStyle/>
            <a:p>
              <a:endParaRPr/>
            </a:p>
          </p:txBody>
        </p:sp>
        <p:pic>
          <p:nvPicPr>
            <p:cNvPr id="52" name="object 31">
              <a:extLst>
                <a:ext uri="{FF2B5EF4-FFF2-40B4-BE49-F238E27FC236}">
                  <a16:creationId xmlns:a16="http://schemas.microsoft.com/office/drawing/2014/main" id="{8346132C-0A12-6B7F-FEE5-E389AE850231}"/>
                </a:ext>
              </a:extLst>
            </p:cNvPr>
            <p:cNvPicPr/>
            <p:nvPr/>
          </p:nvPicPr>
          <p:blipFill>
            <a:blip r:embed="rId6" cstate="print"/>
            <a:stretch>
              <a:fillRect/>
            </a:stretch>
          </p:blipFill>
          <p:spPr>
            <a:xfrm>
              <a:off x="9546826" y="6433599"/>
              <a:ext cx="65003" cy="93637"/>
            </a:xfrm>
            <a:prstGeom prst="rect">
              <a:avLst/>
            </a:prstGeom>
          </p:spPr>
        </p:pic>
        <p:pic>
          <p:nvPicPr>
            <p:cNvPr id="53" name="object 32">
              <a:extLst>
                <a:ext uri="{FF2B5EF4-FFF2-40B4-BE49-F238E27FC236}">
                  <a16:creationId xmlns:a16="http://schemas.microsoft.com/office/drawing/2014/main" id="{6674D16C-CEB5-0FCA-0A8D-724DB647D796}"/>
                </a:ext>
              </a:extLst>
            </p:cNvPr>
            <p:cNvPicPr/>
            <p:nvPr/>
          </p:nvPicPr>
          <p:blipFill>
            <a:blip r:embed="rId7" cstate="print"/>
            <a:stretch>
              <a:fillRect/>
            </a:stretch>
          </p:blipFill>
          <p:spPr>
            <a:xfrm>
              <a:off x="9408293" y="6433481"/>
              <a:ext cx="74745" cy="93902"/>
            </a:xfrm>
            <a:prstGeom prst="rect">
              <a:avLst/>
            </a:prstGeom>
          </p:spPr>
        </p:pic>
        <p:sp>
          <p:nvSpPr>
            <p:cNvPr id="54" name="object 33">
              <a:extLst>
                <a:ext uri="{FF2B5EF4-FFF2-40B4-BE49-F238E27FC236}">
                  <a16:creationId xmlns:a16="http://schemas.microsoft.com/office/drawing/2014/main" id="{976BDBB5-8EA0-0780-B9FA-CB4F707C6DC6}"/>
                </a:ext>
              </a:extLst>
            </p:cNvPr>
            <p:cNvSpPr/>
            <p:nvPr/>
          </p:nvSpPr>
          <p:spPr>
            <a:xfrm>
              <a:off x="9679216" y="6433909"/>
              <a:ext cx="754380" cy="93980"/>
            </a:xfrm>
            <a:custGeom>
              <a:avLst/>
              <a:gdLst/>
              <a:ahLst/>
              <a:cxnLst/>
              <a:rect l="l" t="t" r="r" b="b"/>
              <a:pathLst>
                <a:path w="754379" h="93979">
                  <a:moveTo>
                    <a:pt x="7315" y="1346"/>
                  </a:moveTo>
                  <a:lnTo>
                    <a:pt x="25" y="1054"/>
                  </a:lnTo>
                  <a:lnTo>
                    <a:pt x="0" y="93916"/>
                  </a:lnTo>
                  <a:lnTo>
                    <a:pt x="7315" y="93916"/>
                  </a:lnTo>
                  <a:lnTo>
                    <a:pt x="7315" y="1346"/>
                  </a:lnTo>
                  <a:close/>
                </a:path>
                <a:path w="754379" h="93979">
                  <a:moveTo>
                    <a:pt x="131864" y="91998"/>
                  </a:moveTo>
                  <a:lnTo>
                    <a:pt x="131838" y="86487"/>
                  </a:lnTo>
                  <a:lnTo>
                    <a:pt x="87147" y="86575"/>
                  </a:lnTo>
                  <a:lnTo>
                    <a:pt x="87198" y="46532"/>
                  </a:lnTo>
                  <a:lnTo>
                    <a:pt x="123444" y="46532"/>
                  </a:lnTo>
                  <a:lnTo>
                    <a:pt x="123393" y="41135"/>
                  </a:lnTo>
                  <a:lnTo>
                    <a:pt x="87147" y="41135"/>
                  </a:lnTo>
                  <a:lnTo>
                    <a:pt x="87096" y="6769"/>
                  </a:lnTo>
                  <a:lnTo>
                    <a:pt x="118935" y="6794"/>
                  </a:lnTo>
                  <a:lnTo>
                    <a:pt x="129540" y="6451"/>
                  </a:lnTo>
                  <a:lnTo>
                    <a:pt x="131025" y="1168"/>
                  </a:lnTo>
                  <a:lnTo>
                    <a:pt x="80759" y="1333"/>
                  </a:lnTo>
                  <a:lnTo>
                    <a:pt x="80670" y="69557"/>
                  </a:lnTo>
                  <a:lnTo>
                    <a:pt x="81076" y="92290"/>
                  </a:lnTo>
                  <a:lnTo>
                    <a:pt x="93751" y="91998"/>
                  </a:lnTo>
                  <a:lnTo>
                    <a:pt x="131864" y="91998"/>
                  </a:lnTo>
                  <a:close/>
                </a:path>
                <a:path w="754379" h="93979">
                  <a:moveTo>
                    <a:pt x="754291" y="71069"/>
                  </a:moveTo>
                  <a:lnTo>
                    <a:pt x="753173" y="61442"/>
                  </a:lnTo>
                  <a:lnTo>
                    <a:pt x="747966" y="53289"/>
                  </a:lnTo>
                  <a:lnTo>
                    <a:pt x="739101" y="47040"/>
                  </a:lnTo>
                  <a:lnTo>
                    <a:pt x="719315" y="38036"/>
                  </a:lnTo>
                  <a:lnTo>
                    <a:pt x="710349" y="32067"/>
                  </a:lnTo>
                  <a:lnTo>
                    <a:pt x="706513" y="26073"/>
                  </a:lnTo>
                  <a:lnTo>
                    <a:pt x="706107" y="19075"/>
                  </a:lnTo>
                  <a:lnTo>
                    <a:pt x="708774" y="12560"/>
                  </a:lnTo>
                  <a:lnTo>
                    <a:pt x="714222" y="8013"/>
                  </a:lnTo>
                  <a:lnTo>
                    <a:pt x="722820" y="5461"/>
                  </a:lnTo>
                  <a:lnTo>
                    <a:pt x="731659" y="5994"/>
                  </a:lnTo>
                  <a:lnTo>
                    <a:pt x="740092" y="9067"/>
                  </a:lnTo>
                  <a:lnTo>
                    <a:pt x="747496" y="14160"/>
                  </a:lnTo>
                  <a:lnTo>
                    <a:pt x="751649" y="10502"/>
                  </a:lnTo>
                  <a:lnTo>
                    <a:pt x="742099" y="3657"/>
                  </a:lnTo>
                  <a:lnTo>
                    <a:pt x="730910" y="0"/>
                  </a:lnTo>
                  <a:lnTo>
                    <a:pt x="719302" y="139"/>
                  </a:lnTo>
                  <a:lnTo>
                    <a:pt x="708520" y="4749"/>
                  </a:lnTo>
                  <a:lnTo>
                    <a:pt x="702500" y="11074"/>
                  </a:lnTo>
                  <a:lnTo>
                    <a:pt x="699643" y="19329"/>
                  </a:lnTo>
                  <a:lnTo>
                    <a:pt x="700227" y="28003"/>
                  </a:lnTo>
                  <a:lnTo>
                    <a:pt x="704545" y="35585"/>
                  </a:lnTo>
                  <a:lnTo>
                    <a:pt x="713117" y="42151"/>
                  </a:lnTo>
                  <a:lnTo>
                    <a:pt x="722858" y="46901"/>
                  </a:lnTo>
                  <a:lnTo>
                    <a:pt x="732840" y="51282"/>
                  </a:lnTo>
                  <a:lnTo>
                    <a:pt x="742175" y="56781"/>
                  </a:lnTo>
                  <a:lnTo>
                    <a:pt x="746937" y="63360"/>
                  </a:lnTo>
                  <a:lnTo>
                    <a:pt x="747877" y="71412"/>
                  </a:lnTo>
                  <a:lnTo>
                    <a:pt x="745210" y="79108"/>
                  </a:lnTo>
                  <a:lnTo>
                    <a:pt x="739203" y="84607"/>
                  </a:lnTo>
                  <a:lnTo>
                    <a:pt x="728472" y="87858"/>
                  </a:lnTo>
                  <a:lnTo>
                    <a:pt x="717486" y="86918"/>
                  </a:lnTo>
                  <a:lnTo>
                    <a:pt x="707097" y="82638"/>
                  </a:lnTo>
                  <a:lnTo>
                    <a:pt x="698182" y="75895"/>
                  </a:lnTo>
                  <a:lnTo>
                    <a:pt x="694740" y="81076"/>
                  </a:lnTo>
                  <a:lnTo>
                    <a:pt x="705954" y="88849"/>
                  </a:lnTo>
                  <a:lnTo>
                    <a:pt x="719023" y="93129"/>
                  </a:lnTo>
                  <a:lnTo>
                    <a:pt x="732536" y="93027"/>
                  </a:lnTo>
                  <a:lnTo>
                    <a:pt x="745109" y="87655"/>
                  </a:lnTo>
                  <a:lnTo>
                    <a:pt x="751535" y="80403"/>
                  </a:lnTo>
                  <a:lnTo>
                    <a:pt x="754291" y="71069"/>
                  </a:lnTo>
                  <a:close/>
                </a:path>
              </a:pathLst>
            </a:custGeom>
            <a:solidFill>
              <a:srgbClr val="FFFFFF"/>
            </a:solidFill>
          </p:spPr>
          <p:txBody>
            <a:bodyPr wrap="square" lIns="0" tIns="0" rIns="0" bIns="0" rtlCol="0"/>
            <a:lstStyle/>
            <a:p>
              <a:endParaRPr/>
            </a:p>
          </p:txBody>
        </p:sp>
        <p:pic>
          <p:nvPicPr>
            <p:cNvPr id="55" name="object 34">
              <a:extLst>
                <a:ext uri="{FF2B5EF4-FFF2-40B4-BE49-F238E27FC236}">
                  <a16:creationId xmlns:a16="http://schemas.microsoft.com/office/drawing/2014/main" id="{0245F2BD-7C55-1C4D-E57C-427660D2DD6C}"/>
                </a:ext>
              </a:extLst>
            </p:cNvPr>
            <p:cNvPicPr/>
            <p:nvPr/>
          </p:nvPicPr>
          <p:blipFill>
            <a:blip r:embed="rId8" cstate="print"/>
            <a:stretch>
              <a:fillRect/>
            </a:stretch>
          </p:blipFill>
          <p:spPr>
            <a:xfrm>
              <a:off x="9997109" y="6435081"/>
              <a:ext cx="70167" cy="91490"/>
            </a:xfrm>
            <a:prstGeom prst="rect">
              <a:avLst/>
            </a:prstGeom>
          </p:spPr>
        </p:pic>
        <p:sp>
          <p:nvSpPr>
            <p:cNvPr id="56" name="object 35">
              <a:extLst>
                <a:ext uri="{FF2B5EF4-FFF2-40B4-BE49-F238E27FC236}">
                  <a16:creationId xmlns:a16="http://schemas.microsoft.com/office/drawing/2014/main" id="{4DC05FA5-3C78-F9D1-2BEE-72CB9610CB9A}"/>
                </a:ext>
              </a:extLst>
            </p:cNvPr>
            <p:cNvSpPr/>
            <p:nvPr/>
          </p:nvSpPr>
          <p:spPr>
            <a:xfrm>
              <a:off x="9879025" y="6435039"/>
              <a:ext cx="434340" cy="91440"/>
            </a:xfrm>
            <a:custGeom>
              <a:avLst/>
              <a:gdLst/>
              <a:ahLst/>
              <a:cxnLst/>
              <a:rect l="l" t="t" r="r" b="b"/>
              <a:pathLst>
                <a:path w="434340" h="91440">
                  <a:moveTo>
                    <a:pt x="62395" y="41643"/>
                  </a:moveTo>
                  <a:lnTo>
                    <a:pt x="61163" y="31496"/>
                  </a:lnTo>
                  <a:lnTo>
                    <a:pt x="58013" y="21717"/>
                  </a:lnTo>
                  <a:lnTo>
                    <a:pt x="55689" y="17907"/>
                  </a:lnTo>
                  <a:lnTo>
                    <a:pt x="55689" y="48983"/>
                  </a:lnTo>
                  <a:lnTo>
                    <a:pt x="54546" y="58254"/>
                  </a:lnTo>
                  <a:lnTo>
                    <a:pt x="23317" y="85471"/>
                  </a:lnTo>
                  <a:lnTo>
                    <a:pt x="14820" y="85699"/>
                  </a:lnTo>
                  <a:lnTo>
                    <a:pt x="6388" y="85648"/>
                  </a:lnTo>
                  <a:lnTo>
                    <a:pt x="6413" y="5448"/>
                  </a:lnTo>
                  <a:lnTo>
                    <a:pt x="17145" y="5435"/>
                  </a:lnTo>
                  <a:lnTo>
                    <a:pt x="24968" y="5702"/>
                  </a:lnTo>
                  <a:lnTo>
                    <a:pt x="55499" y="38684"/>
                  </a:lnTo>
                  <a:lnTo>
                    <a:pt x="55689" y="48983"/>
                  </a:lnTo>
                  <a:lnTo>
                    <a:pt x="55689" y="17907"/>
                  </a:lnTo>
                  <a:lnTo>
                    <a:pt x="52730" y="13042"/>
                  </a:lnTo>
                  <a:lnTo>
                    <a:pt x="45097" y="6273"/>
                  </a:lnTo>
                  <a:lnTo>
                    <a:pt x="42976" y="5372"/>
                  </a:lnTo>
                  <a:lnTo>
                    <a:pt x="34493" y="1765"/>
                  </a:lnTo>
                  <a:lnTo>
                    <a:pt x="23152" y="127"/>
                  </a:lnTo>
                  <a:lnTo>
                    <a:pt x="11493" y="50"/>
                  </a:lnTo>
                  <a:lnTo>
                    <a:pt x="0" y="304"/>
                  </a:lnTo>
                  <a:lnTo>
                    <a:pt x="50" y="11645"/>
                  </a:lnTo>
                  <a:lnTo>
                    <a:pt x="165" y="75057"/>
                  </a:lnTo>
                  <a:lnTo>
                    <a:pt x="368" y="90982"/>
                  </a:lnTo>
                  <a:lnTo>
                    <a:pt x="12242" y="90906"/>
                  </a:lnTo>
                  <a:lnTo>
                    <a:pt x="24320" y="90703"/>
                  </a:lnTo>
                  <a:lnTo>
                    <a:pt x="35979" y="88760"/>
                  </a:lnTo>
                  <a:lnTo>
                    <a:pt x="42151" y="85699"/>
                  </a:lnTo>
                  <a:lnTo>
                    <a:pt x="46634" y="83477"/>
                  </a:lnTo>
                  <a:lnTo>
                    <a:pt x="54673" y="75107"/>
                  </a:lnTo>
                  <a:lnTo>
                    <a:pt x="59651" y="64706"/>
                  </a:lnTo>
                  <a:lnTo>
                    <a:pt x="62052" y="53238"/>
                  </a:lnTo>
                  <a:lnTo>
                    <a:pt x="62395" y="41643"/>
                  </a:lnTo>
                  <a:close/>
                </a:path>
                <a:path w="434340" h="91440">
                  <a:moveTo>
                    <a:pt x="313359" y="48653"/>
                  </a:moveTo>
                  <a:lnTo>
                    <a:pt x="313016" y="37236"/>
                  </a:lnTo>
                  <a:lnTo>
                    <a:pt x="310642" y="25946"/>
                  </a:lnTo>
                  <a:lnTo>
                    <a:pt x="306755" y="17856"/>
                  </a:lnTo>
                  <a:lnTo>
                    <a:pt x="306755" y="44145"/>
                  </a:lnTo>
                  <a:lnTo>
                    <a:pt x="306171" y="54178"/>
                  </a:lnTo>
                  <a:lnTo>
                    <a:pt x="275234" y="85369"/>
                  </a:lnTo>
                  <a:lnTo>
                    <a:pt x="266230" y="85610"/>
                  </a:lnTo>
                  <a:lnTo>
                    <a:pt x="257327" y="85318"/>
                  </a:lnTo>
                  <a:lnTo>
                    <a:pt x="257479" y="5461"/>
                  </a:lnTo>
                  <a:lnTo>
                    <a:pt x="266319" y="5372"/>
                  </a:lnTo>
                  <a:lnTo>
                    <a:pt x="275247" y="5626"/>
                  </a:lnTo>
                  <a:lnTo>
                    <a:pt x="305930" y="34747"/>
                  </a:lnTo>
                  <a:lnTo>
                    <a:pt x="306755" y="44145"/>
                  </a:lnTo>
                  <a:lnTo>
                    <a:pt x="306755" y="17856"/>
                  </a:lnTo>
                  <a:lnTo>
                    <a:pt x="305727" y="15709"/>
                  </a:lnTo>
                  <a:lnTo>
                    <a:pt x="297776" y="7480"/>
                  </a:lnTo>
                  <a:lnTo>
                    <a:pt x="293484" y="5372"/>
                  </a:lnTo>
                  <a:lnTo>
                    <a:pt x="286956" y="2146"/>
                  </a:lnTo>
                  <a:lnTo>
                    <a:pt x="275145" y="139"/>
                  </a:lnTo>
                  <a:lnTo>
                    <a:pt x="262928" y="0"/>
                  </a:lnTo>
                  <a:lnTo>
                    <a:pt x="250888" y="292"/>
                  </a:lnTo>
                  <a:lnTo>
                    <a:pt x="250964" y="90932"/>
                  </a:lnTo>
                  <a:lnTo>
                    <a:pt x="274447" y="90792"/>
                  </a:lnTo>
                  <a:lnTo>
                    <a:pt x="309143" y="68554"/>
                  </a:lnTo>
                  <a:lnTo>
                    <a:pt x="312166" y="58775"/>
                  </a:lnTo>
                  <a:lnTo>
                    <a:pt x="313359" y="48653"/>
                  </a:lnTo>
                  <a:close/>
                </a:path>
                <a:path w="434340" h="91440">
                  <a:moveTo>
                    <a:pt x="433882" y="85686"/>
                  </a:moveTo>
                  <a:lnTo>
                    <a:pt x="422656" y="85432"/>
                  </a:lnTo>
                  <a:lnTo>
                    <a:pt x="400215" y="85471"/>
                  </a:lnTo>
                  <a:lnTo>
                    <a:pt x="389001" y="85318"/>
                  </a:lnTo>
                  <a:lnTo>
                    <a:pt x="389051" y="45364"/>
                  </a:lnTo>
                  <a:lnTo>
                    <a:pt x="426212" y="45250"/>
                  </a:lnTo>
                  <a:lnTo>
                    <a:pt x="424586" y="40271"/>
                  </a:lnTo>
                  <a:lnTo>
                    <a:pt x="415696" y="39954"/>
                  </a:lnTo>
                  <a:lnTo>
                    <a:pt x="389051" y="40005"/>
                  </a:lnTo>
                  <a:lnTo>
                    <a:pt x="388950" y="5727"/>
                  </a:lnTo>
                  <a:lnTo>
                    <a:pt x="432168" y="5588"/>
                  </a:lnTo>
                  <a:lnTo>
                    <a:pt x="432663" y="165"/>
                  </a:lnTo>
                  <a:lnTo>
                    <a:pt x="407543" y="0"/>
                  </a:lnTo>
                  <a:lnTo>
                    <a:pt x="382460" y="266"/>
                  </a:lnTo>
                  <a:lnTo>
                    <a:pt x="382612" y="22923"/>
                  </a:lnTo>
                  <a:lnTo>
                    <a:pt x="382562" y="90881"/>
                  </a:lnTo>
                  <a:lnTo>
                    <a:pt x="420776" y="90893"/>
                  </a:lnTo>
                  <a:lnTo>
                    <a:pt x="433539" y="90690"/>
                  </a:lnTo>
                  <a:lnTo>
                    <a:pt x="433882" y="85686"/>
                  </a:lnTo>
                  <a:close/>
                </a:path>
              </a:pathLst>
            </a:custGeom>
            <a:solidFill>
              <a:srgbClr val="FFFFFF"/>
            </a:solidFill>
          </p:spPr>
          <p:txBody>
            <a:bodyPr wrap="square" lIns="0" tIns="0" rIns="0" bIns="0" rtlCol="0"/>
            <a:lstStyle/>
            <a:p>
              <a:endParaRPr/>
            </a:p>
          </p:txBody>
        </p:sp>
        <p:sp>
          <p:nvSpPr>
            <p:cNvPr id="57" name="object 36">
              <a:extLst>
                <a:ext uri="{FF2B5EF4-FFF2-40B4-BE49-F238E27FC236}">
                  <a16:creationId xmlns:a16="http://schemas.microsoft.com/office/drawing/2014/main" id="{6AB7E091-66D5-A3A1-E491-C8C6469BC0DA}"/>
                </a:ext>
              </a:extLst>
            </p:cNvPr>
            <p:cNvSpPr/>
            <p:nvPr/>
          </p:nvSpPr>
          <p:spPr>
            <a:xfrm>
              <a:off x="8514052" y="6477601"/>
              <a:ext cx="201930" cy="429895"/>
            </a:xfrm>
            <a:custGeom>
              <a:avLst/>
              <a:gdLst/>
              <a:ahLst/>
              <a:cxnLst/>
              <a:rect l="l" t="t" r="r" b="b"/>
              <a:pathLst>
                <a:path w="201929" h="429895">
                  <a:moveTo>
                    <a:pt x="201386" y="0"/>
                  </a:moveTo>
                  <a:lnTo>
                    <a:pt x="155251" y="10632"/>
                  </a:lnTo>
                  <a:lnTo>
                    <a:pt x="112211" y="30275"/>
                  </a:lnTo>
                  <a:lnTo>
                    <a:pt x="74007" y="58116"/>
                  </a:lnTo>
                  <a:lnTo>
                    <a:pt x="42382" y="93345"/>
                  </a:lnTo>
                  <a:lnTo>
                    <a:pt x="18568" y="135566"/>
                  </a:lnTo>
                  <a:lnTo>
                    <a:pt x="4155" y="181787"/>
                  </a:lnTo>
                  <a:lnTo>
                    <a:pt x="0" y="215419"/>
                  </a:lnTo>
                  <a:lnTo>
                    <a:pt x="888" y="249308"/>
                  </a:lnTo>
                  <a:lnTo>
                    <a:pt x="17795" y="314744"/>
                  </a:lnTo>
                  <a:lnTo>
                    <a:pt x="36772" y="350461"/>
                  </a:lnTo>
                  <a:lnTo>
                    <a:pt x="61800" y="382323"/>
                  </a:lnTo>
                  <a:lnTo>
                    <a:pt x="92115" y="409123"/>
                  </a:lnTo>
                  <a:lnTo>
                    <a:pt x="126951" y="429653"/>
                  </a:lnTo>
                  <a:lnTo>
                    <a:pt x="110822" y="399769"/>
                  </a:lnTo>
                  <a:lnTo>
                    <a:pt x="106072" y="389509"/>
                  </a:lnTo>
                  <a:lnTo>
                    <a:pt x="95784" y="362439"/>
                  </a:lnTo>
                  <a:lnTo>
                    <a:pt x="88224" y="334478"/>
                  </a:lnTo>
                  <a:lnTo>
                    <a:pt x="83428" y="305914"/>
                  </a:lnTo>
                  <a:lnTo>
                    <a:pt x="81434" y="277037"/>
                  </a:lnTo>
                  <a:lnTo>
                    <a:pt x="83624" y="223549"/>
                  </a:lnTo>
                  <a:lnTo>
                    <a:pt x="93909" y="170942"/>
                  </a:lnTo>
                  <a:lnTo>
                    <a:pt x="111986" y="120484"/>
                  </a:lnTo>
                  <a:lnTo>
                    <a:pt x="137554" y="73440"/>
                  </a:lnTo>
                  <a:lnTo>
                    <a:pt x="170309" y="31076"/>
                  </a:lnTo>
                  <a:lnTo>
                    <a:pt x="200979" y="3924"/>
                  </a:lnTo>
                  <a:lnTo>
                    <a:pt x="201386" y="0"/>
                  </a:lnTo>
                  <a:close/>
                </a:path>
              </a:pathLst>
            </a:custGeom>
            <a:solidFill>
              <a:srgbClr val="F47635"/>
            </a:solidFill>
          </p:spPr>
          <p:txBody>
            <a:bodyPr wrap="square" lIns="0" tIns="0" rIns="0" bIns="0" rtlCol="0"/>
            <a:lstStyle/>
            <a:p>
              <a:endParaRPr/>
            </a:p>
          </p:txBody>
        </p:sp>
        <p:sp>
          <p:nvSpPr>
            <p:cNvPr id="58" name="object 37">
              <a:extLst>
                <a:ext uri="{FF2B5EF4-FFF2-40B4-BE49-F238E27FC236}">
                  <a16:creationId xmlns:a16="http://schemas.microsoft.com/office/drawing/2014/main" id="{607543CB-C2C3-C7EA-255A-5A35AD0F26A0}"/>
                </a:ext>
              </a:extLst>
            </p:cNvPr>
            <p:cNvSpPr/>
            <p:nvPr/>
          </p:nvSpPr>
          <p:spPr>
            <a:xfrm>
              <a:off x="8595474" y="6481776"/>
              <a:ext cx="201930" cy="449580"/>
            </a:xfrm>
            <a:custGeom>
              <a:avLst/>
              <a:gdLst/>
              <a:ahLst/>
              <a:cxnLst/>
              <a:rect l="l" t="t" r="r" b="b"/>
              <a:pathLst>
                <a:path w="201929" h="449579">
                  <a:moveTo>
                    <a:pt x="119138" y="0"/>
                  </a:moveTo>
                  <a:lnTo>
                    <a:pt x="88887" y="26898"/>
                  </a:lnTo>
                  <a:lnTo>
                    <a:pt x="56130" y="69263"/>
                  </a:lnTo>
                  <a:lnTo>
                    <a:pt x="30560" y="116309"/>
                  </a:lnTo>
                  <a:lnTo>
                    <a:pt x="12479" y="166769"/>
                  </a:lnTo>
                  <a:lnTo>
                    <a:pt x="2191" y="219375"/>
                  </a:lnTo>
                  <a:lnTo>
                    <a:pt x="0" y="272859"/>
                  </a:lnTo>
                  <a:lnTo>
                    <a:pt x="2001" y="301741"/>
                  </a:lnTo>
                  <a:lnTo>
                    <a:pt x="14357" y="358263"/>
                  </a:lnTo>
                  <a:lnTo>
                    <a:pt x="29393" y="395598"/>
                  </a:lnTo>
                  <a:lnTo>
                    <a:pt x="49911" y="429679"/>
                  </a:lnTo>
                  <a:lnTo>
                    <a:pt x="56159" y="431241"/>
                  </a:lnTo>
                  <a:lnTo>
                    <a:pt x="61645" y="433578"/>
                  </a:lnTo>
                  <a:lnTo>
                    <a:pt x="95715" y="444080"/>
                  </a:lnTo>
                  <a:lnTo>
                    <a:pt x="131027" y="449197"/>
                  </a:lnTo>
                  <a:lnTo>
                    <a:pt x="166674" y="448692"/>
                  </a:lnTo>
                  <a:lnTo>
                    <a:pt x="201752" y="442328"/>
                  </a:lnTo>
                  <a:lnTo>
                    <a:pt x="177224" y="428855"/>
                  </a:lnTo>
                  <a:lnTo>
                    <a:pt x="169329" y="423875"/>
                  </a:lnTo>
                  <a:lnTo>
                    <a:pt x="119543" y="379861"/>
                  </a:lnTo>
                  <a:lnTo>
                    <a:pt x="83083" y="324256"/>
                  </a:lnTo>
                  <a:lnTo>
                    <a:pt x="64957" y="276518"/>
                  </a:lnTo>
                  <a:lnTo>
                    <a:pt x="55465" y="226418"/>
                  </a:lnTo>
                  <a:lnTo>
                    <a:pt x="54409" y="175371"/>
                  </a:lnTo>
                  <a:lnTo>
                    <a:pt x="61590" y="124793"/>
                  </a:lnTo>
                  <a:lnTo>
                    <a:pt x="76809" y="76098"/>
                  </a:lnTo>
                  <a:lnTo>
                    <a:pt x="85388" y="56026"/>
                  </a:lnTo>
                  <a:lnTo>
                    <a:pt x="95602" y="36758"/>
                  </a:lnTo>
                  <a:lnTo>
                    <a:pt x="107002" y="18135"/>
                  </a:lnTo>
                  <a:lnTo>
                    <a:pt x="119138" y="0"/>
                  </a:lnTo>
                  <a:close/>
                </a:path>
              </a:pathLst>
            </a:custGeom>
            <a:solidFill>
              <a:srgbClr val="D35738"/>
            </a:solidFill>
          </p:spPr>
          <p:txBody>
            <a:bodyPr wrap="square" lIns="0" tIns="0" rIns="0" bIns="0" rtlCol="0"/>
            <a:lstStyle/>
            <a:p>
              <a:endParaRPr/>
            </a:p>
          </p:txBody>
        </p:sp>
        <p:sp>
          <p:nvSpPr>
            <p:cNvPr id="59" name="object 38">
              <a:extLst>
                <a:ext uri="{FF2B5EF4-FFF2-40B4-BE49-F238E27FC236}">
                  <a16:creationId xmlns:a16="http://schemas.microsoft.com/office/drawing/2014/main" id="{59404468-A36D-1C09-4927-2162505EADB3}"/>
                </a:ext>
              </a:extLst>
            </p:cNvPr>
            <p:cNvSpPr/>
            <p:nvPr/>
          </p:nvSpPr>
          <p:spPr>
            <a:xfrm>
              <a:off x="8725560" y="6509946"/>
              <a:ext cx="434975" cy="182880"/>
            </a:xfrm>
            <a:custGeom>
              <a:avLst/>
              <a:gdLst/>
              <a:ahLst/>
              <a:cxnLst/>
              <a:rect l="l" t="t" r="r" b="b"/>
              <a:pathLst>
                <a:path w="434975" h="182879">
                  <a:moveTo>
                    <a:pt x="238422" y="0"/>
                  </a:moveTo>
                  <a:lnTo>
                    <a:pt x="199834" y="707"/>
                  </a:lnTo>
                  <a:lnTo>
                    <a:pt x="160504" y="8129"/>
                  </a:lnTo>
                  <a:lnTo>
                    <a:pt x="123116" y="22380"/>
                  </a:lnTo>
                  <a:lnTo>
                    <a:pt x="88763" y="42898"/>
                  </a:lnTo>
                  <a:lnTo>
                    <a:pt x="58534" y="69122"/>
                  </a:lnTo>
                  <a:lnTo>
                    <a:pt x="20842" y="121546"/>
                  </a:lnTo>
                  <a:lnTo>
                    <a:pt x="0" y="182495"/>
                  </a:lnTo>
                  <a:lnTo>
                    <a:pt x="19797" y="163842"/>
                  </a:lnTo>
                  <a:lnTo>
                    <a:pt x="29876" y="154734"/>
                  </a:lnTo>
                  <a:lnTo>
                    <a:pt x="79690" y="121810"/>
                  </a:lnTo>
                  <a:lnTo>
                    <a:pt x="121963" y="103418"/>
                  </a:lnTo>
                  <a:lnTo>
                    <a:pt x="166457" y="91111"/>
                  </a:lnTo>
                  <a:lnTo>
                    <a:pt x="212237" y="84823"/>
                  </a:lnTo>
                  <a:lnTo>
                    <a:pt x="258368" y="84489"/>
                  </a:lnTo>
                  <a:lnTo>
                    <a:pt x="301800" y="89541"/>
                  </a:lnTo>
                  <a:lnTo>
                    <a:pt x="344411" y="99815"/>
                  </a:lnTo>
                  <a:lnTo>
                    <a:pt x="385173" y="115675"/>
                  </a:lnTo>
                  <a:lnTo>
                    <a:pt x="423062" y="137486"/>
                  </a:lnTo>
                  <a:lnTo>
                    <a:pt x="423875" y="141982"/>
                  </a:lnTo>
                  <a:lnTo>
                    <a:pt x="434848" y="145906"/>
                  </a:lnTo>
                  <a:lnTo>
                    <a:pt x="399646" y="84353"/>
                  </a:lnTo>
                  <a:lnTo>
                    <a:pt x="347091" y="36686"/>
                  </a:lnTo>
                  <a:lnTo>
                    <a:pt x="313111" y="18363"/>
                  </a:lnTo>
                  <a:lnTo>
                    <a:pt x="276534" y="6009"/>
                  </a:lnTo>
                  <a:lnTo>
                    <a:pt x="238422" y="0"/>
                  </a:lnTo>
                  <a:close/>
                </a:path>
              </a:pathLst>
            </a:custGeom>
            <a:solidFill>
              <a:srgbClr val="E6E63E"/>
            </a:solidFill>
          </p:spPr>
          <p:txBody>
            <a:bodyPr wrap="square" lIns="0" tIns="0" rIns="0" bIns="0" rtlCol="0"/>
            <a:lstStyle/>
            <a:p>
              <a:endParaRPr/>
            </a:p>
          </p:txBody>
        </p:sp>
        <p:sp>
          <p:nvSpPr>
            <p:cNvPr id="60" name="object 39">
              <a:extLst>
                <a:ext uri="{FF2B5EF4-FFF2-40B4-BE49-F238E27FC236}">
                  <a16:creationId xmlns:a16="http://schemas.microsoft.com/office/drawing/2014/main" id="{221CB4A1-F12F-CD0E-8FDD-ACCFD939ECF6}"/>
                </a:ext>
              </a:extLst>
            </p:cNvPr>
            <p:cNvSpPr/>
            <p:nvPr/>
          </p:nvSpPr>
          <p:spPr>
            <a:xfrm>
              <a:off x="8720354" y="6594429"/>
              <a:ext cx="429259" cy="254000"/>
            </a:xfrm>
            <a:custGeom>
              <a:avLst/>
              <a:gdLst/>
              <a:ahLst/>
              <a:cxnLst/>
              <a:rect l="l" t="t" r="r" b="b"/>
              <a:pathLst>
                <a:path w="429259" h="254000">
                  <a:moveTo>
                    <a:pt x="263587" y="0"/>
                  </a:moveTo>
                  <a:lnTo>
                    <a:pt x="217455" y="340"/>
                  </a:lnTo>
                  <a:lnTo>
                    <a:pt x="171672" y="6631"/>
                  </a:lnTo>
                  <a:lnTo>
                    <a:pt x="127176" y="18938"/>
                  </a:lnTo>
                  <a:lnTo>
                    <a:pt x="84904" y="37326"/>
                  </a:lnTo>
                  <a:lnTo>
                    <a:pt x="45795" y="61861"/>
                  </a:lnTo>
                  <a:lnTo>
                    <a:pt x="4189" y="98932"/>
                  </a:lnTo>
                  <a:lnTo>
                    <a:pt x="0" y="138675"/>
                  </a:lnTo>
                  <a:lnTo>
                    <a:pt x="2799" y="178566"/>
                  </a:lnTo>
                  <a:lnTo>
                    <a:pt x="12522" y="217331"/>
                  </a:lnTo>
                  <a:lnTo>
                    <a:pt x="29107" y="253695"/>
                  </a:lnTo>
                  <a:lnTo>
                    <a:pt x="33830" y="233833"/>
                  </a:lnTo>
                  <a:lnTo>
                    <a:pt x="36470" y="223986"/>
                  </a:lnTo>
                  <a:lnTo>
                    <a:pt x="58431" y="173389"/>
                  </a:lnTo>
                  <a:lnTo>
                    <a:pt x="84456" y="136712"/>
                  </a:lnTo>
                  <a:lnTo>
                    <a:pt x="116468" y="105002"/>
                  </a:lnTo>
                  <a:lnTo>
                    <a:pt x="153211" y="79006"/>
                  </a:lnTo>
                  <a:lnTo>
                    <a:pt x="200103" y="56255"/>
                  </a:lnTo>
                  <a:lnTo>
                    <a:pt x="250187" y="41849"/>
                  </a:lnTo>
                  <a:lnTo>
                    <a:pt x="301992" y="35840"/>
                  </a:lnTo>
                  <a:lnTo>
                    <a:pt x="354049" y="38277"/>
                  </a:lnTo>
                  <a:lnTo>
                    <a:pt x="373134" y="41212"/>
                  </a:lnTo>
                  <a:lnTo>
                    <a:pt x="391952" y="45480"/>
                  </a:lnTo>
                  <a:lnTo>
                    <a:pt x="410542" y="50731"/>
                  </a:lnTo>
                  <a:lnTo>
                    <a:pt x="428941" y="56616"/>
                  </a:lnTo>
                  <a:lnTo>
                    <a:pt x="428280" y="53009"/>
                  </a:lnTo>
                  <a:lnTo>
                    <a:pt x="390392" y="31191"/>
                  </a:lnTo>
                  <a:lnTo>
                    <a:pt x="349629" y="15327"/>
                  </a:lnTo>
                  <a:lnTo>
                    <a:pt x="307019" y="5052"/>
                  </a:lnTo>
                  <a:lnTo>
                    <a:pt x="263587" y="0"/>
                  </a:lnTo>
                  <a:close/>
                </a:path>
              </a:pathLst>
            </a:custGeom>
            <a:solidFill>
              <a:srgbClr val="FBAF29"/>
            </a:solidFill>
          </p:spPr>
          <p:txBody>
            <a:bodyPr wrap="square" lIns="0" tIns="0" rIns="0" bIns="0" rtlCol="0"/>
            <a:lstStyle/>
            <a:p>
              <a:endParaRPr/>
            </a:p>
          </p:txBody>
        </p:sp>
        <p:sp>
          <p:nvSpPr>
            <p:cNvPr id="61" name="object 40">
              <a:extLst>
                <a:ext uri="{FF2B5EF4-FFF2-40B4-BE49-F238E27FC236}">
                  <a16:creationId xmlns:a16="http://schemas.microsoft.com/office/drawing/2014/main" id="{D57C3849-DD43-C4CA-0AD2-884152D55966}"/>
                </a:ext>
              </a:extLst>
            </p:cNvPr>
            <p:cNvSpPr/>
            <p:nvPr/>
          </p:nvSpPr>
          <p:spPr>
            <a:xfrm>
              <a:off x="9294686" y="6607467"/>
              <a:ext cx="602615" cy="535305"/>
            </a:xfrm>
            <a:custGeom>
              <a:avLst/>
              <a:gdLst/>
              <a:ahLst/>
              <a:cxnLst/>
              <a:rect l="l" t="t" r="r" b="b"/>
              <a:pathLst>
                <a:path w="602615" h="535304">
                  <a:moveTo>
                    <a:pt x="228511" y="214503"/>
                  </a:moveTo>
                  <a:lnTo>
                    <a:pt x="213944" y="214490"/>
                  </a:lnTo>
                  <a:lnTo>
                    <a:pt x="141071" y="214503"/>
                  </a:lnTo>
                  <a:lnTo>
                    <a:pt x="228511" y="214503"/>
                  </a:lnTo>
                  <a:close/>
                </a:path>
                <a:path w="602615" h="535304">
                  <a:moveTo>
                    <a:pt x="448398" y="383692"/>
                  </a:moveTo>
                  <a:lnTo>
                    <a:pt x="447675" y="356743"/>
                  </a:lnTo>
                  <a:lnTo>
                    <a:pt x="441121" y="325208"/>
                  </a:lnTo>
                  <a:lnTo>
                    <a:pt x="439026" y="320446"/>
                  </a:lnTo>
                  <a:lnTo>
                    <a:pt x="428167" y="295719"/>
                  </a:lnTo>
                  <a:lnTo>
                    <a:pt x="409600" y="269379"/>
                  </a:lnTo>
                  <a:lnTo>
                    <a:pt x="386156" y="247281"/>
                  </a:lnTo>
                  <a:lnTo>
                    <a:pt x="394296" y="232016"/>
                  </a:lnTo>
                  <a:lnTo>
                    <a:pt x="409702" y="182664"/>
                  </a:lnTo>
                  <a:lnTo>
                    <a:pt x="410743" y="147066"/>
                  </a:lnTo>
                  <a:lnTo>
                    <a:pt x="403936" y="112102"/>
                  </a:lnTo>
                  <a:lnTo>
                    <a:pt x="395668" y="93040"/>
                  </a:lnTo>
                  <a:lnTo>
                    <a:pt x="389763" y="79425"/>
                  </a:lnTo>
                  <a:lnTo>
                    <a:pt x="368744" y="50685"/>
                  </a:lnTo>
                  <a:lnTo>
                    <a:pt x="349732" y="33108"/>
                  </a:lnTo>
                  <a:lnTo>
                    <a:pt x="328079" y="18923"/>
                  </a:lnTo>
                  <a:lnTo>
                    <a:pt x="305943" y="9156"/>
                  </a:lnTo>
                  <a:lnTo>
                    <a:pt x="305943" y="164617"/>
                  </a:lnTo>
                  <a:lnTo>
                    <a:pt x="299770" y="183959"/>
                  </a:lnTo>
                  <a:lnTo>
                    <a:pt x="287388" y="200202"/>
                  </a:lnTo>
                  <a:lnTo>
                    <a:pt x="270383" y="211137"/>
                  </a:lnTo>
                  <a:lnTo>
                    <a:pt x="250418" y="214515"/>
                  </a:lnTo>
                  <a:lnTo>
                    <a:pt x="141071" y="214503"/>
                  </a:lnTo>
                  <a:lnTo>
                    <a:pt x="104635" y="214477"/>
                  </a:lnTo>
                  <a:lnTo>
                    <a:pt x="104660" y="93002"/>
                  </a:lnTo>
                  <a:lnTo>
                    <a:pt x="142887" y="93091"/>
                  </a:lnTo>
                  <a:lnTo>
                    <a:pt x="193344" y="93091"/>
                  </a:lnTo>
                  <a:lnTo>
                    <a:pt x="257568" y="93294"/>
                  </a:lnTo>
                  <a:lnTo>
                    <a:pt x="296392" y="118503"/>
                  </a:lnTo>
                  <a:lnTo>
                    <a:pt x="305943" y="164617"/>
                  </a:lnTo>
                  <a:lnTo>
                    <a:pt x="305943" y="9156"/>
                  </a:lnTo>
                  <a:lnTo>
                    <a:pt x="266649" y="609"/>
                  </a:lnTo>
                  <a:lnTo>
                    <a:pt x="241109" y="50"/>
                  </a:lnTo>
                  <a:lnTo>
                    <a:pt x="231686" y="76"/>
                  </a:lnTo>
                  <a:lnTo>
                    <a:pt x="228346" y="76"/>
                  </a:lnTo>
                  <a:lnTo>
                    <a:pt x="25" y="0"/>
                  </a:lnTo>
                  <a:lnTo>
                    <a:pt x="0" y="534847"/>
                  </a:lnTo>
                  <a:lnTo>
                    <a:pt x="78498" y="534860"/>
                  </a:lnTo>
                  <a:lnTo>
                    <a:pt x="104660" y="534809"/>
                  </a:lnTo>
                  <a:lnTo>
                    <a:pt x="104660" y="320471"/>
                  </a:lnTo>
                  <a:lnTo>
                    <a:pt x="152107" y="320484"/>
                  </a:lnTo>
                  <a:lnTo>
                    <a:pt x="172300" y="320471"/>
                  </a:lnTo>
                  <a:lnTo>
                    <a:pt x="207784" y="320471"/>
                  </a:lnTo>
                  <a:lnTo>
                    <a:pt x="294525" y="320649"/>
                  </a:lnTo>
                  <a:lnTo>
                    <a:pt x="317842" y="329780"/>
                  </a:lnTo>
                  <a:lnTo>
                    <a:pt x="334810" y="348234"/>
                  </a:lnTo>
                  <a:lnTo>
                    <a:pt x="343496" y="371995"/>
                  </a:lnTo>
                  <a:lnTo>
                    <a:pt x="341960" y="397040"/>
                  </a:lnTo>
                  <a:lnTo>
                    <a:pt x="310896" y="437197"/>
                  </a:lnTo>
                  <a:lnTo>
                    <a:pt x="214045" y="441718"/>
                  </a:lnTo>
                  <a:lnTo>
                    <a:pt x="133883" y="441680"/>
                  </a:lnTo>
                  <a:lnTo>
                    <a:pt x="145808" y="464997"/>
                  </a:lnTo>
                  <a:lnTo>
                    <a:pt x="170040" y="511454"/>
                  </a:lnTo>
                  <a:lnTo>
                    <a:pt x="182029" y="534758"/>
                  </a:lnTo>
                  <a:lnTo>
                    <a:pt x="239407" y="534885"/>
                  </a:lnTo>
                  <a:lnTo>
                    <a:pt x="296786" y="534758"/>
                  </a:lnTo>
                  <a:lnTo>
                    <a:pt x="334708" y="528789"/>
                  </a:lnTo>
                  <a:lnTo>
                    <a:pt x="369811" y="513422"/>
                  </a:lnTo>
                  <a:lnTo>
                    <a:pt x="400240" y="490042"/>
                  </a:lnTo>
                  <a:lnTo>
                    <a:pt x="424141" y="459994"/>
                  </a:lnTo>
                  <a:lnTo>
                    <a:pt x="433565" y="441718"/>
                  </a:lnTo>
                  <a:lnTo>
                    <a:pt x="436499" y="436041"/>
                  </a:lnTo>
                  <a:lnTo>
                    <a:pt x="444627" y="410362"/>
                  </a:lnTo>
                  <a:lnTo>
                    <a:pt x="448398" y="383692"/>
                  </a:lnTo>
                  <a:close/>
                </a:path>
                <a:path w="602615" h="535304">
                  <a:moveTo>
                    <a:pt x="602449" y="534809"/>
                  </a:moveTo>
                  <a:lnTo>
                    <a:pt x="602424" y="736"/>
                  </a:lnTo>
                  <a:lnTo>
                    <a:pt x="493293" y="736"/>
                  </a:lnTo>
                  <a:lnTo>
                    <a:pt x="493242" y="534784"/>
                  </a:lnTo>
                  <a:lnTo>
                    <a:pt x="602449" y="534809"/>
                  </a:lnTo>
                  <a:close/>
                </a:path>
              </a:pathLst>
            </a:custGeom>
            <a:solidFill>
              <a:srgbClr val="FFFFFF"/>
            </a:solidFill>
          </p:spPr>
          <p:txBody>
            <a:bodyPr wrap="square" lIns="0" tIns="0" rIns="0" bIns="0" rtlCol="0"/>
            <a:lstStyle/>
            <a:p>
              <a:endParaRPr/>
            </a:p>
          </p:txBody>
        </p:sp>
        <p:sp>
          <p:nvSpPr>
            <p:cNvPr id="62" name="object 41">
              <a:extLst>
                <a:ext uri="{FF2B5EF4-FFF2-40B4-BE49-F238E27FC236}">
                  <a16:creationId xmlns:a16="http://schemas.microsoft.com/office/drawing/2014/main" id="{2A8AE76D-9606-BF83-CEF3-78FA0960BD9E}"/>
                </a:ext>
              </a:extLst>
            </p:cNvPr>
            <p:cNvSpPr/>
            <p:nvPr/>
          </p:nvSpPr>
          <p:spPr>
            <a:xfrm>
              <a:off x="8913647" y="6676743"/>
              <a:ext cx="301625" cy="367030"/>
            </a:xfrm>
            <a:custGeom>
              <a:avLst/>
              <a:gdLst/>
              <a:ahLst/>
              <a:cxnLst/>
              <a:rect l="l" t="t" r="r" b="b"/>
              <a:pathLst>
                <a:path w="301625" h="367029">
                  <a:moveTo>
                    <a:pt x="67038" y="0"/>
                  </a:moveTo>
                  <a:lnTo>
                    <a:pt x="32982" y="3662"/>
                  </a:lnTo>
                  <a:lnTo>
                    <a:pt x="0" y="12793"/>
                  </a:lnTo>
                  <a:lnTo>
                    <a:pt x="24433" y="19282"/>
                  </a:lnTo>
                  <a:lnTo>
                    <a:pt x="48226" y="27716"/>
                  </a:lnTo>
                  <a:lnTo>
                    <a:pt x="93243" y="50525"/>
                  </a:lnTo>
                  <a:lnTo>
                    <a:pt x="135283" y="82313"/>
                  </a:lnTo>
                  <a:lnTo>
                    <a:pt x="171896" y="120205"/>
                  </a:lnTo>
                  <a:lnTo>
                    <a:pt x="202479" y="163166"/>
                  </a:lnTo>
                  <a:lnTo>
                    <a:pt x="226425" y="210160"/>
                  </a:lnTo>
                  <a:lnTo>
                    <a:pt x="243132" y="260152"/>
                  </a:lnTo>
                  <a:lnTo>
                    <a:pt x="251993" y="312107"/>
                  </a:lnTo>
                  <a:lnTo>
                    <a:pt x="252764" y="325753"/>
                  </a:lnTo>
                  <a:lnTo>
                    <a:pt x="252582" y="353103"/>
                  </a:lnTo>
                  <a:lnTo>
                    <a:pt x="253453" y="366742"/>
                  </a:lnTo>
                  <a:lnTo>
                    <a:pt x="283846" y="315695"/>
                  </a:lnTo>
                  <a:lnTo>
                    <a:pt x="299694" y="258322"/>
                  </a:lnTo>
                  <a:lnTo>
                    <a:pt x="301600" y="216839"/>
                  </a:lnTo>
                  <a:lnTo>
                    <a:pt x="295927" y="175704"/>
                  </a:lnTo>
                  <a:lnTo>
                    <a:pt x="282937" y="136277"/>
                  </a:lnTo>
                  <a:lnTo>
                    <a:pt x="262890" y="99915"/>
                  </a:lnTo>
                  <a:lnTo>
                    <a:pt x="237501" y="68811"/>
                  </a:lnTo>
                  <a:lnTo>
                    <a:pt x="207056" y="42613"/>
                  </a:lnTo>
                  <a:lnTo>
                    <a:pt x="172526" y="22120"/>
                  </a:lnTo>
                  <a:lnTo>
                    <a:pt x="134886" y="8132"/>
                  </a:lnTo>
                  <a:lnTo>
                    <a:pt x="101296" y="1569"/>
                  </a:lnTo>
                  <a:lnTo>
                    <a:pt x="67038" y="0"/>
                  </a:lnTo>
                  <a:close/>
                </a:path>
              </a:pathLst>
            </a:custGeom>
            <a:solidFill>
              <a:srgbClr val="00AAE2"/>
            </a:solidFill>
          </p:spPr>
          <p:txBody>
            <a:bodyPr wrap="square" lIns="0" tIns="0" rIns="0" bIns="0" rtlCol="0"/>
            <a:lstStyle/>
            <a:p>
              <a:endParaRPr/>
            </a:p>
          </p:txBody>
        </p:sp>
        <p:pic>
          <p:nvPicPr>
            <p:cNvPr id="63" name="object 42">
              <a:extLst>
                <a:ext uri="{FF2B5EF4-FFF2-40B4-BE49-F238E27FC236}">
                  <a16:creationId xmlns:a16="http://schemas.microsoft.com/office/drawing/2014/main" id="{4203C7EF-C956-7153-EA50-0D272779DED1}"/>
                </a:ext>
              </a:extLst>
            </p:cNvPr>
            <p:cNvPicPr/>
            <p:nvPr/>
          </p:nvPicPr>
          <p:blipFill>
            <a:blip r:embed="rId9" cstate="print"/>
            <a:stretch>
              <a:fillRect/>
            </a:stretch>
          </p:blipFill>
          <p:spPr>
            <a:xfrm>
              <a:off x="9294368" y="6602976"/>
              <a:ext cx="1142823" cy="697885"/>
            </a:xfrm>
            <a:prstGeom prst="rect">
              <a:avLst/>
            </a:prstGeom>
          </p:spPr>
        </p:pic>
        <p:sp>
          <p:nvSpPr>
            <p:cNvPr id="64" name="object 43">
              <a:extLst>
                <a:ext uri="{FF2B5EF4-FFF2-40B4-BE49-F238E27FC236}">
                  <a16:creationId xmlns:a16="http://schemas.microsoft.com/office/drawing/2014/main" id="{77128B26-DF19-1585-0874-41BBEFA80E01}"/>
                </a:ext>
              </a:extLst>
            </p:cNvPr>
            <p:cNvSpPr/>
            <p:nvPr/>
          </p:nvSpPr>
          <p:spPr>
            <a:xfrm>
              <a:off x="8791854" y="6689536"/>
              <a:ext cx="375285" cy="358140"/>
            </a:xfrm>
            <a:custGeom>
              <a:avLst/>
              <a:gdLst/>
              <a:ahLst/>
              <a:cxnLst/>
              <a:rect l="l" t="t" r="r" b="b"/>
              <a:pathLst>
                <a:path w="375284" h="358140">
                  <a:moveTo>
                    <a:pt x="121780" y="0"/>
                  </a:moveTo>
                  <a:lnTo>
                    <a:pt x="82283" y="17195"/>
                  </a:lnTo>
                  <a:lnTo>
                    <a:pt x="50328" y="39485"/>
                  </a:lnTo>
                  <a:lnTo>
                    <a:pt x="22600" y="66845"/>
                  </a:lnTo>
                  <a:lnTo>
                    <a:pt x="0" y="98590"/>
                  </a:lnTo>
                  <a:lnTo>
                    <a:pt x="49393" y="86048"/>
                  </a:lnTo>
                  <a:lnTo>
                    <a:pt x="100241" y="84137"/>
                  </a:lnTo>
                  <a:lnTo>
                    <a:pt x="150536" y="92360"/>
                  </a:lnTo>
                  <a:lnTo>
                    <a:pt x="198272" y="110223"/>
                  </a:lnTo>
                  <a:lnTo>
                    <a:pt x="243494" y="137101"/>
                  </a:lnTo>
                  <a:lnTo>
                    <a:pt x="283173" y="171429"/>
                  </a:lnTo>
                  <a:lnTo>
                    <a:pt x="316603" y="211943"/>
                  </a:lnTo>
                  <a:lnTo>
                    <a:pt x="343075" y="257381"/>
                  </a:lnTo>
                  <a:lnTo>
                    <a:pt x="361885" y="306479"/>
                  </a:lnTo>
                  <a:lnTo>
                    <a:pt x="372325" y="357974"/>
                  </a:lnTo>
                  <a:lnTo>
                    <a:pt x="375234" y="353948"/>
                  </a:lnTo>
                  <a:lnTo>
                    <a:pt x="374363" y="340309"/>
                  </a:lnTo>
                  <a:lnTo>
                    <a:pt x="374544" y="312959"/>
                  </a:lnTo>
                  <a:lnTo>
                    <a:pt x="373773" y="299313"/>
                  </a:lnTo>
                  <a:lnTo>
                    <a:pt x="364917" y="247359"/>
                  </a:lnTo>
                  <a:lnTo>
                    <a:pt x="348215" y="197366"/>
                  </a:lnTo>
                  <a:lnTo>
                    <a:pt x="324270" y="150372"/>
                  </a:lnTo>
                  <a:lnTo>
                    <a:pt x="293689" y="107411"/>
                  </a:lnTo>
                  <a:lnTo>
                    <a:pt x="257076" y="69519"/>
                  </a:lnTo>
                  <a:lnTo>
                    <a:pt x="215036" y="37731"/>
                  </a:lnTo>
                  <a:lnTo>
                    <a:pt x="170008" y="14927"/>
                  </a:lnTo>
                  <a:lnTo>
                    <a:pt x="146213" y="6490"/>
                  </a:lnTo>
                  <a:lnTo>
                    <a:pt x="121780" y="0"/>
                  </a:lnTo>
                  <a:close/>
                </a:path>
              </a:pathLst>
            </a:custGeom>
            <a:solidFill>
              <a:srgbClr val="007197"/>
            </a:solidFill>
          </p:spPr>
          <p:txBody>
            <a:bodyPr wrap="square" lIns="0" tIns="0" rIns="0" bIns="0" rtlCol="0"/>
            <a:lstStyle/>
            <a:p>
              <a:endParaRPr/>
            </a:p>
          </p:txBody>
        </p:sp>
        <p:sp>
          <p:nvSpPr>
            <p:cNvPr id="65" name="object 44">
              <a:extLst>
                <a:ext uri="{FF2B5EF4-FFF2-40B4-BE49-F238E27FC236}">
                  <a16:creationId xmlns:a16="http://schemas.microsoft.com/office/drawing/2014/main" id="{DC496231-68E1-BB4E-4E2F-03D267E18C44}"/>
                </a:ext>
              </a:extLst>
            </p:cNvPr>
            <p:cNvSpPr/>
            <p:nvPr/>
          </p:nvSpPr>
          <p:spPr>
            <a:xfrm>
              <a:off x="8731212" y="6807958"/>
              <a:ext cx="275590" cy="424180"/>
            </a:xfrm>
            <a:custGeom>
              <a:avLst/>
              <a:gdLst/>
              <a:ahLst/>
              <a:cxnLst/>
              <a:rect l="l" t="t" r="r" b="b"/>
              <a:pathLst>
                <a:path w="275590" h="424179">
                  <a:moveTo>
                    <a:pt x="148450" y="0"/>
                  </a:moveTo>
                  <a:lnTo>
                    <a:pt x="172141" y="41142"/>
                  </a:lnTo>
                  <a:lnTo>
                    <a:pt x="187001" y="86153"/>
                  </a:lnTo>
                  <a:lnTo>
                    <a:pt x="193116" y="133255"/>
                  </a:lnTo>
                  <a:lnTo>
                    <a:pt x="190576" y="180670"/>
                  </a:lnTo>
                  <a:lnTo>
                    <a:pt x="180944" y="224462"/>
                  </a:lnTo>
                  <a:lnTo>
                    <a:pt x="164745" y="266253"/>
                  </a:lnTo>
                  <a:lnTo>
                    <a:pt x="142625" y="305280"/>
                  </a:lnTo>
                  <a:lnTo>
                    <a:pt x="115227" y="340779"/>
                  </a:lnTo>
                  <a:lnTo>
                    <a:pt x="62180" y="388497"/>
                  </a:lnTo>
                  <a:lnTo>
                    <a:pt x="0" y="423557"/>
                  </a:lnTo>
                  <a:lnTo>
                    <a:pt x="6172" y="423951"/>
                  </a:lnTo>
                  <a:lnTo>
                    <a:pt x="63921" y="407067"/>
                  </a:lnTo>
                  <a:lnTo>
                    <a:pt x="106779" y="385750"/>
                  </a:lnTo>
                  <a:lnTo>
                    <a:pt x="146299" y="358649"/>
                  </a:lnTo>
                  <a:lnTo>
                    <a:pt x="181819" y="326421"/>
                  </a:lnTo>
                  <a:lnTo>
                    <a:pt x="212677" y="289721"/>
                  </a:lnTo>
                  <a:lnTo>
                    <a:pt x="238209" y="249205"/>
                  </a:lnTo>
                  <a:lnTo>
                    <a:pt x="257754" y="205528"/>
                  </a:lnTo>
                  <a:lnTo>
                    <a:pt x="270649" y="159346"/>
                  </a:lnTo>
                  <a:lnTo>
                    <a:pt x="275339" y="109192"/>
                  </a:lnTo>
                  <a:lnTo>
                    <a:pt x="275551" y="92392"/>
                  </a:lnTo>
                  <a:lnTo>
                    <a:pt x="275158" y="89293"/>
                  </a:lnTo>
                  <a:lnTo>
                    <a:pt x="272846" y="86906"/>
                  </a:lnTo>
                  <a:lnTo>
                    <a:pt x="271259" y="84366"/>
                  </a:lnTo>
                  <a:lnTo>
                    <a:pt x="246273" y="55835"/>
                  </a:lnTo>
                  <a:lnTo>
                    <a:pt x="217008" y="31619"/>
                  </a:lnTo>
                  <a:lnTo>
                    <a:pt x="184166" y="12685"/>
                  </a:lnTo>
                  <a:lnTo>
                    <a:pt x="148450" y="0"/>
                  </a:lnTo>
                  <a:close/>
                </a:path>
              </a:pathLst>
            </a:custGeom>
            <a:solidFill>
              <a:srgbClr val="742C6D"/>
            </a:solidFill>
          </p:spPr>
          <p:txBody>
            <a:bodyPr wrap="square" lIns="0" tIns="0" rIns="0" bIns="0" rtlCol="0"/>
            <a:lstStyle/>
            <a:p>
              <a:endParaRPr/>
            </a:p>
          </p:txBody>
        </p:sp>
        <p:sp>
          <p:nvSpPr>
            <p:cNvPr id="66" name="object 45">
              <a:extLst>
                <a:ext uri="{FF2B5EF4-FFF2-40B4-BE49-F238E27FC236}">
                  <a16:creationId xmlns:a16="http://schemas.microsoft.com/office/drawing/2014/main" id="{FFEEB9B3-472B-7F21-07EA-C6363AB12997}"/>
                </a:ext>
              </a:extLst>
            </p:cNvPr>
            <p:cNvSpPr/>
            <p:nvPr/>
          </p:nvSpPr>
          <p:spPr>
            <a:xfrm>
              <a:off x="8428469" y="6858272"/>
              <a:ext cx="400050" cy="264160"/>
            </a:xfrm>
            <a:custGeom>
              <a:avLst/>
              <a:gdLst/>
              <a:ahLst/>
              <a:cxnLst/>
              <a:rect l="l" t="t" r="r" b="b"/>
              <a:pathLst>
                <a:path w="400050" h="264159">
                  <a:moveTo>
                    <a:pt x="3441" y="0"/>
                  </a:moveTo>
                  <a:lnTo>
                    <a:pt x="1507" y="8720"/>
                  </a:lnTo>
                  <a:lnTo>
                    <a:pt x="539" y="17589"/>
                  </a:lnTo>
                  <a:lnTo>
                    <a:pt x="0" y="35445"/>
                  </a:lnTo>
                  <a:lnTo>
                    <a:pt x="953" y="58753"/>
                  </a:lnTo>
                  <a:lnTo>
                    <a:pt x="10245" y="104422"/>
                  </a:lnTo>
                  <a:lnTo>
                    <a:pt x="36902" y="161064"/>
                  </a:lnTo>
                  <a:lnTo>
                    <a:pt x="61291" y="192000"/>
                  </a:lnTo>
                  <a:lnTo>
                    <a:pt x="90646" y="218289"/>
                  </a:lnTo>
                  <a:lnTo>
                    <a:pt x="124079" y="239115"/>
                  </a:lnTo>
                  <a:lnTo>
                    <a:pt x="190642" y="260856"/>
                  </a:lnTo>
                  <a:lnTo>
                    <a:pt x="225598" y="263863"/>
                  </a:lnTo>
                  <a:lnTo>
                    <a:pt x="260616" y="261289"/>
                  </a:lnTo>
                  <a:lnTo>
                    <a:pt x="300122" y="251859"/>
                  </a:lnTo>
                  <a:lnTo>
                    <a:pt x="337338" y="235504"/>
                  </a:lnTo>
                  <a:lnTo>
                    <a:pt x="371014" y="212778"/>
                  </a:lnTo>
                  <a:lnTo>
                    <a:pt x="399897" y="184238"/>
                  </a:lnTo>
                  <a:lnTo>
                    <a:pt x="354890" y="195496"/>
                  </a:lnTo>
                  <a:lnTo>
                    <a:pt x="308789" y="198956"/>
                  </a:lnTo>
                  <a:lnTo>
                    <a:pt x="262596" y="195239"/>
                  </a:lnTo>
                  <a:lnTo>
                    <a:pt x="217313" y="184962"/>
                  </a:lnTo>
                  <a:lnTo>
                    <a:pt x="173939" y="168744"/>
                  </a:lnTo>
                  <a:lnTo>
                    <a:pt x="129943" y="145122"/>
                  </a:lnTo>
                  <a:lnTo>
                    <a:pt x="89614" y="115643"/>
                  </a:lnTo>
                  <a:lnTo>
                    <a:pt x="53938" y="80748"/>
                  </a:lnTo>
                  <a:lnTo>
                    <a:pt x="23901" y="40881"/>
                  </a:lnTo>
                  <a:lnTo>
                    <a:pt x="8220" y="12770"/>
                  </a:lnTo>
                  <a:lnTo>
                    <a:pt x="3441" y="0"/>
                  </a:lnTo>
                  <a:close/>
                </a:path>
              </a:pathLst>
            </a:custGeom>
            <a:solidFill>
              <a:srgbClr val="82C448"/>
            </a:solidFill>
          </p:spPr>
          <p:txBody>
            <a:bodyPr wrap="square" lIns="0" tIns="0" rIns="0" bIns="0" rtlCol="0"/>
            <a:lstStyle/>
            <a:p>
              <a:endParaRPr/>
            </a:p>
          </p:txBody>
        </p:sp>
        <p:sp>
          <p:nvSpPr>
            <p:cNvPr id="67" name="object 46">
              <a:extLst>
                <a:ext uri="{FF2B5EF4-FFF2-40B4-BE49-F238E27FC236}">
                  <a16:creationId xmlns:a16="http://schemas.microsoft.com/office/drawing/2014/main" id="{EC478CC6-6452-70DC-6C35-CC3555C54102}"/>
                </a:ext>
              </a:extLst>
            </p:cNvPr>
            <p:cNvSpPr/>
            <p:nvPr/>
          </p:nvSpPr>
          <p:spPr>
            <a:xfrm>
              <a:off x="8432863" y="6861008"/>
              <a:ext cx="450850" cy="196850"/>
            </a:xfrm>
            <a:custGeom>
              <a:avLst/>
              <a:gdLst/>
              <a:ahLst/>
              <a:cxnLst/>
              <a:rect l="l" t="t" r="r" b="b"/>
              <a:pathLst>
                <a:path w="450850" h="196850">
                  <a:moveTo>
                    <a:pt x="0" y="0"/>
                  </a:moveTo>
                  <a:lnTo>
                    <a:pt x="19507" y="38150"/>
                  </a:lnTo>
                  <a:lnTo>
                    <a:pt x="49549" y="78017"/>
                  </a:lnTo>
                  <a:lnTo>
                    <a:pt x="85224" y="112912"/>
                  </a:lnTo>
                  <a:lnTo>
                    <a:pt x="125550" y="142392"/>
                  </a:lnTo>
                  <a:lnTo>
                    <a:pt x="169545" y="166014"/>
                  </a:lnTo>
                  <a:lnTo>
                    <a:pt x="212924" y="182231"/>
                  </a:lnTo>
                  <a:lnTo>
                    <a:pt x="258211" y="192507"/>
                  </a:lnTo>
                  <a:lnTo>
                    <a:pt x="304404" y="196223"/>
                  </a:lnTo>
                  <a:lnTo>
                    <a:pt x="350501" y="192759"/>
                  </a:lnTo>
                  <a:lnTo>
                    <a:pt x="395503" y="181495"/>
                  </a:lnTo>
                  <a:lnTo>
                    <a:pt x="418941" y="149752"/>
                  </a:lnTo>
                  <a:lnTo>
                    <a:pt x="436103" y="114123"/>
                  </a:lnTo>
                  <a:lnTo>
                    <a:pt x="446729" y="75973"/>
                  </a:lnTo>
                  <a:lnTo>
                    <a:pt x="450557" y="36664"/>
                  </a:lnTo>
                  <a:lnTo>
                    <a:pt x="427075" y="60932"/>
                  </a:lnTo>
                  <a:lnTo>
                    <a:pt x="400564" y="81822"/>
                  </a:lnTo>
                  <a:lnTo>
                    <a:pt x="371462" y="98908"/>
                  </a:lnTo>
                  <a:lnTo>
                    <a:pt x="340207" y="111759"/>
                  </a:lnTo>
                  <a:lnTo>
                    <a:pt x="298784" y="122115"/>
                  </a:lnTo>
                  <a:lnTo>
                    <a:pt x="256284" y="126004"/>
                  </a:lnTo>
                  <a:lnTo>
                    <a:pt x="213629" y="123666"/>
                  </a:lnTo>
                  <a:lnTo>
                    <a:pt x="171742" y="115341"/>
                  </a:lnTo>
                  <a:lnTo>
                    <a:pt x="122284" y="97463"/>
                  </a:lnTo>
                  <a:lnTo>
                    <a:pt x="76512" y="71677"/>
                  </a:lnTo>
                  <a:lnTo>
                    <a:pt x="35419" y="38887"/>
                  </a:lnTo>
                  <a:lnTo>
                    <a:pt x="0" y="0"/>
                  </a:lnTo>
                  <a:close/>
                </a:path>
              </a:pathLst>
            </a:custGeom>
            <a:solidFill>
              <a:srgbClr val="00A856"/>
            </a:solidFill>
          </p:spPr>
          <p:txBody>
            <a:bodyPr wrap="square" lIns="0" tIns="0" rIns="0" bIns="0" rtlCol="0"/>
            <a:lstStyle/>
            <a:p>
              <a:endParaRPr/>
            </a:p>
          </p:txBody>
        </p:sp>
        <p:sp>
          <p:nvSpPr>
            <p:cNvPr id="68" name="object 47">
              <a:extLst>
                <a:ext uri="{FF2B5EF4-FFF2-40B4-BE49-F238E27FC236}">
                  <a16:creationId xmlns:a16="http://schemas.microsoft.com/office/drawing/2014/main" id="{89808D11-CE62-CCE9-B659-F0AB0BA72846}"/>
                </a:ext>
              </a:extLst>
            </p:cNvPr>
            <p:cNvSpPr/>
            <p:nvPr/>
          </p:nvSpPr>
          <p:spPr>
            <a:xfrm>
              <a:off x="8724772" y="6900352"/>
              <a:ext cx="320675" cy="353060"/>
            </a:xfrm>
            <a:custGeom>
              <a:avLst/>
              <a:gdLst/>
              <a:ahLst/>
              <a:cxnLst/>
              <a:rect l="l" t="t" r="r" b="b"/>
              <a:pathLst>
                <a:path w="320675" h="353059">
                  <a:moveTo>
                    <a:pt x="281990" y="0"/>
                  </a:moveTo>
                  <a:lnTo>
                    <a:pt x="279758" y="50347"/>
                  </a:lnTo>
                  <a:lnTo>
                    <a:pt x="264193" y="113135"/>
                  </a:lnTo>
                  <a:lnTo>
                    <a:pt x="244648" y="156811"/>
                  </a:lnTo>
                  <a:lnTo>
                    <a:pt x="219116" y="197325"/>
                  </a:lnTo>
                  <a:lnTo>
                    <a:pt x="188258" y="234024"/>
                  </a:lnTo>
                  <a:lnTo>
                    <a:pt x="152738" y="266251"/>
                  </a:lnTo>
                  <a:lnTo>
                    <a:pt x="113218" y="293352"/>
                  </a:lnTo>
                  <a:lnTo>
                    <a:pt x="70360" y="314670"/>
                  </a:lnTo>
                  <a:lnTo>
                    <a:pt x="24828" y="329552"/>
                  </a:lnTo>
                  <a:lnTo>
                    <a:pt x="12611" y="331558"/>
                  </a:lnTo>
                  <a:lnTo>
                    <a:pt x="6438" y="331165"/>
                  </a:lnTo>
                  <a:lnTo>
                    <a:pt x="0" y="333794"/>
                  </a:lnTo>
                  <a:lnTo>
                    <a:pt x="36752" y="346380"/>
                  </a:lnTo>
                  <a:lnTo>
                    <a:pt x="75061" y="352780"/>
                  </a:lnTo>
                  <a:lnTo>
                    <a:pt x="113873" y="352732"/>
                  </a:lnTo>
                  <a:lnTo>
                    <a:pt x="152133" y="345973"/>
                  </a:lnTo>
                  <a:lnTo>
                    <a:pt x="217136" y="317280"/>
                  </a:lnTo>
                  <a:lnTo>
                    <a:pt x="270014" y="269824"/>
                  </a:lnTo>
                  <a:lnTo>
                    <a:pt x="294132" y="233811"/>
                  </a:lnTo>
                  <a:lnTo>
                    <a:pt x="310842" y="193828"/>
                  </a:lnTo>
                  <a:lnTo>
                    <a:pt x="319717" y="151400"/>
                  </a:lnTo>
                  <a:lnTo>
                    <a:pt x="320332" y="108051"/>
                  </a:lnTo>
                  <a:lnTo>
                    <a:pt x="316128" y="79390"/>
                  </a:lnTo>
                  <a:lnTo>
                    <a:pt x="308452" y="51373"/>
                  </a:lnTo>
                  <a:lnTo>
                    <a:pt x="297130" y="24682"/>
                  </a:lnTo>
                  <a:lnTo>
                    <a:pt x="281990" y="0"/>
                  </a:lnTo>
                  <a:close/>
                </a:path>
              </a:pathLst>
            </a:custGeom>
            <a:solidFill>
              <a:srgbClr val="9D2E91"/>
            </a:solidFill>
          </p:spPr>
          <p:txBody>
            <a:bodyPr wrap="square" lIns="0" tIns="0" rIns="0" bIns="0" rtlCol="0"/>
            <a:lstStyle/>
            <a:p>
              <a:endParaRPr/>
            </a:p>
          </p:txBody>
        </p:sp>
      </p:grpSp>
      <p:sp>
        <p:nvSpPr>
          <p:cNvPr id="69" name="object 62">
            <a:extLst>
              <a:ext uri="{FF2B5EF4-FFF2-40B4-BE49-F238E27FC236}">
                <a16:creationId xmlns:a16="http://schemas.microsoft.com/office/drawing/2014/main" id="{EF6B7347-B400-E432-96AC-576B5F8836B2}"/>
              </a:ext>
            </a:extLst>
          </p:cNvPr>
          <p:cNvSpPr/>
          <p:nvPr/>
        </p:nvSpPr>
        <p:spPr>
          <a:xfrm>
            <a:off x="4432300" y="7303783"/>
            <a:ext cx="2516353" cy="298324"/>
          </a:xfrm>
          <a:custGeom>
            <a:avLst/>
            <a:gdLst/>
            <a:ahLst/>
            <a:cxnLst/>
            <a:rect l="l" t="t" r="r" b="b"/>
            <a:pathLst>
              <a:path w="1939289" h="257809">
                <a:moveTo>
                  <a:pt x="1938997" y="0"/>
                </a:moveTo>
                <a:lnTo>
                  <a:pt x="0" y="0"/>
                </a:lnTo>
                <a:lnTo>
                  <a:pt x="0" y="257390"/>
                </a:lnTo>
                <a:lnTo>
                  <a:pt x="1938997" y="257390"/>
                </a:lnTo>
                <a:lnTo>
                  <a:pt x="1938997" y="0"/>
                </a:lnTo>
                <a:close/>
              </a:path>
            </a:pathLst>
          </a:custGeom>
          <a:solidFill>
            <a:schemeClr val="accent3">
              <a:lumMod val="60000"/>
              <a:lumOff val="40000"/>
            </a:schemeClr>
          </a:solidFill>
        </p:spPr>
        <p:txBody>
          <a:bodyPr wrap="square" lIns="0" tIns="0" rIns="0" bIns="0" rtlCol="0"/>
          <a:lstStyle/>
          <a:p>
            <a:r>
              <a:rPr lang="es-MX" dirty="0"/>
              <a:t>    audiniif@gmail.com</a:t>
            </a:r>
            <a:endParaRPr dirty="0"/>
          </a:p>
        </p:txBody>
      </p:sp>
      <p:sp>
        <p:nvSpPr>
          <p:cNvPr id="29" name="object 40">
            <a:extLst>
              <a:ext uri="{FF2B5EF4-FFF2-40B4-BE49-F238E27FC236}">
                <a16:creationId xmlns:a16="http://schemas.microsoft.com/office/drawing/2014/main" id="{1F03C2C9-9ADE-8898-9FF2-6110DA7C3752}"/>
              </a:ext>
            </a:extLst>
          </p:cNvPr>
          <p:cNvSpPr txBox="1">
            <a:spLocks noGrp="1"/>
          </p:cNvSpPr>
          <p:nvPr>
            <p:ph type="title"/>
          </p:nvPr>
        </p:nvSpPr>
        <p:spPr>
          <a:xfrm>
            <a:off x="1079500" y="1014196"/>
            <a:ext cx="4123690" cy="553720"/>
          </a:xfrm>
          <a:prstGeom prst="rect">
            <a:avLst/>
          </a:prstGeom>
          <a:solidFill>
            <a:srgbClr val="203246"/>
          </a:solidFill>
        </p:spPr>
        <p:txBody>
          <a:bodyPr vert="horz" wrap="square" lIns="0" tIns="93980" rIns="0" bIns="0" rtlCol="0">
            <a:spAutoFit/>
          </a:bodyPr>
          <a:lstStyle/>
          <a:p>
            <a:pPr marL="142240">
              <a:lnSpc>
                <a:spcPct val="100000"/>
              </a:lnSpc>
              <a:spcBef>
                <a:spcPts val="740"/>
              </a:spcBef>
            </a:pPr>
            <a:r>
              <a:rPr sz="2500" spc="-30" dirty="0"/>
              <a:t>MODELO</a:t>
            </a:r>
            <a:r>
              <a:rPr sz="2500" spc="-170" dirty="0"/>
              <a:t> </a:t>
            </a:r>
            <a:r>
              <a:rPr sz="2500" spc="-25" dirty="0"/>
              <a:t>DE</a:t>
            </a:r>
            <a:r>
              <a:rPr sz="2500" spc="-165" dirty="0"/>
              <a:t> </a:t>
            </a:r>
            <a:r>
              <a:rPr sz="2500" spc="-114" dirty="0"/>
              <a:t>NEGOCIO</a:t>
            </a:r>
            <a:endParaRPr sz="2500" dirty="0"/>
          </a:p>
        </p:txBody>
      </p:sp>
      <p:sp>
        <p:nvSpPr>
          <p:cNvPr id="30" name="object 41">
            <a:extLst>
              <a:ext uri="{FF2B5EF4-FFF2-40B4-BE49-F238E27FC236}">
                <a16:creationId xmlns:a16="http://schemas.microsoft.com/office/drawing/2014/main" id="{7B328393-2066-F860-57C9-E23B39CA4A23}"/>
              </a:ext>
            </a:extLst>
          </p:cNvPr>
          <p:cNvSpPr txBox="1"/>
          <p:nvPr/>
        </p:nvSpPr>
        <p:spPr>
          <a:xfrm>
            <a:off x="557670" y="2119431"/>
            <a:ext cx="4123690" cy="4121000"/>
          </a:xfrm>
          <a:prstGeom prst="rect">
            <a:avLst/>
          </a:prstGeom>
          <a:solidFill>
            <a:srgbClr val="FFFFFF"/>
          </a:solidFill>
        </p:spPr>
        <p:txBody>
          <a:bodyPr vert="horz" wrap="square" lIns="0" tIns="4445" rIns="0" bIns="0" rtlCol="0">
            <a:spAutoFit/>
          </a:bodyPr>
          <a:lstStyle/>
          <a:p>
            <a:pPr>
              <a:lnSpc>
                <a:spcPct val="100000"/>
              </a:lnSpc>
              <a:spcBef>
                <a:spcPts val="35"/>
              </a:spcBef>
            </a:pPr>
            <a:endParaRPr sz="2050" dirty="0">
              <a:latin typeface="Times New Roman"/>
              <a:cs typeface="Times New Roman"/>
            </a:endParaRPr>
          </a:p>
          <a:p>
            <a:pPr marL="299085" marR="550545" indent="-1270" algn="ctr">
              <a:lnSpc>
                <a:spcPct val="100000"/>
              </a:lnSpc>
              <a:spcBef>
                <a:spcPts val="5"/>
              </a:spcBef>
              <a:tabLst>
                <a:tab pos="1620520" algn="l"/>
              </a:tabLst>
            </a:pPr>
            <a:r>
              <a:rPr sz="1900" b="1" i="1" spc="-30" dirty="0">
                <a:solidFill>
                  <a:srgbClr val="231F20"/>
                </a:solidFill>
                <a:latin typeface="Verdana"/>
                <a:cs typeface="Verdana"/>
              </a:rPr>
              <a:t>A</a:t>
            </a:r>
            <a:r>
              <a:rPr sz="1900" b="1" i="1" spc="-60" dirty="0">
                <a:solidFill>
                  <a:srgbClr val="231F20"/>
                </a:solidFill>
                <a:latin typeface="Verdana"/>
                <a:cs typeface="Verdana"/>
              </a:rPr>
              <a:t>dquir</a:t>
            </a:r>
            <a:r>
              <a:rPr sz="1900" b="1" i="1" spc="-105" dirty="0">
                <a:solidFill>
                  <a:srgbClr val="231F20"/>
                </a:solidFill>
                <a:latin typeface="Verdana"/>
                <a:cs typeface="Verdana"/>
              </a:rPr>
              <a:t>ir</a:t>
            </a:r>
            <a:r>
              <a:rPr sz="1900" b="1" i="1" spc="-114" dirty="0">
                <a:solidFill>
                  <a:srgbClr val="231F20"/>
                </a:solidFill>
                <a:latin typeface="Verdana"/>
                <a:cs typeface="Verdana"/>
              </a:rPr>
              <a:t> </a:t>
            </a:r>
            <a:r>
              <a:rPr sz="1900" b="1" i="1" spc="-75" dirty="0" err="1">
                <a:solidFill>
                  <a:srgbClr val="231F20"/>
                </a:solidFill>
                <a:latin typeface="Verdana"/>
                <a:cs typeface="Verdana"/>
              </a:rPr>
              <a:t>el</a:t>
            </a:r>
            <a:r>
              <a:rPr sz="1900" b="1" i="1" spc="-114" dirty="0">
                <a:solidFill>
                  <a:srgbClr val="231F20"/>
                </a:solidFill>
                <a:latin typeface="Verdana"/>
                <a:cs typeface="Verdana"/>
              </a:rPr>
              <a:t> </a:t>
            </a:r>
            <a:r>
              <a:rPr lang="es-CO" sz="1900" b="1" i="1" spc="-114" dirty="0">
                <a:solidFill>
                  <a:srgbClr val="231F20"/>
                </a:solidFill>
                <a:latin typeface="Verdana"/>
                <a:cs typeface="Verdana"/>
              </a:rPr>
              <a:t>8</a:t>
            </a:r>
            <a:r>
              <a:rPr lang="es-MX" sz="1900" b="1" i="1" spc="-245" dirty="0">
                <a:solidFill>
                  <a:srgbClr val="231F20"/>
                </a:solidFill>
                <a:latin typeface="Verdana"/>
                <a:cs typeface="Verdana"/>
              </a:rPr>
              <a:t>0</a:t>
            </a:r>
            <a:r>
              <a:rPr sz="1900" b="1" i="1" spc="-750" dirty="0">
                <a:solidFill>
                  <a:srgbClr val="231F20"/>
                </a:solidFill>
                <a:latin typeface="Verdana"/>
                <a:cs typeface="Verdana"/>
              </a:rPr>
              <a:t>%</a:t>
            </a:r>
            <a:r>
              <a:rPr sz="1900" b="1" i="1" spc="-114" dirty="0">
                <a:solidFill>
                  <a:srgbClr val="231F20"/>
                </a:solidFill>
                <a:latin typeface="Verdana"/>
                <a:cs typeface="Verdana"/>
              </a:rPr>
              <a:t> </a:t>
            </a:r>
            <a:r>
              <a:rPr lang="es-MX" sz="1900" b="1" i="1" spc="-114" dirty="0">
                <a:solidFill>
                  <a:srgbClr val="231F20"/>
                </a:solidFill>
                <a:latin typeface="Verdana"/>
                <a:cs typeface="Verdana"/>
              </a:rPr>
              <a:t> </a:t>
            </a:r>
            <a:r>
              <a:rPr sz="1900" b="1" i="1" spc="-45" dirty="0">
                <a:solidFill>
                  <a:srgbClr val="231F20"/>
                </a:solidFill>
                <a:latin typeface="Verdana"/>
                <a:cs typeface="Verdana"/>
              </a:rPr>
              <a:t>del  </a:t>
            </a:r>
            <a:r>
              <a:rPr sz="1900" b="1" i="1" spc="-80" dirty="0">
                <a:solidFill>
                  <a:srgbClr val="231F20"/>
                </a:solidFill>
                <a:latin typeface="Verdana"/>
                <a:cs typeface="Verdana"/>
              </a:rPr>
              <a:t>suminist</a:t>
            </a:r>
            <a:r>
              <a:rPr sz="1900" b="1" i="1" spc="-85" dirty="0">
                <a:solidFill>
                  <a:srgbClr val="231F20"/>
                </a:solidFill>
                <a:latin typeface="Verdana"/>
                <a:cs typeface="Verdana"/>
              </a:rPr>
              <a:t>r</a:t>
            </a:r>
            <a:r>
              <a:rPr sz="1900" b="1" i="1" spc="-60" dirty="0">
                <a:solidFill>
                  <a:srgbClr val="231F20"/>
                </a:solidFill>
                <a:latin typeface="Verdana"/>
                <a:cs typeface="Verdana"/>
              </a:rPr>
              <a:t>o</a:t>
            </a:r>
            <a:r>
              <a:rPr sz="1900" b="1" i="1" spc="-114" dirty="0">
                <a:solidFill>
                  <a:srgbClr val="231F20"/>
                </a:solidFill>
                <a:latin typeface="Verdana"/>
                <a:cs typeface="Verdana"/>
              </a:rPr>
              <a:t> </a:t>
            </a:r>
            <a:r>
              <a:rPr sz="1900" b="1" i="1" spc="-45" dirty="0">
                <a:solidFill>
                  <a:srgbClr val="231F20"/>
                </a:solidFill>
                <a:latin typeface="Verdana"/>
                <a:cs typeface="Verdana"/>
              </a:rPr>
              <a:t>de</a:t>
            </a:r>
            <a:r>
              <a:rPr sz="1900" b="1" i="1" spc="-114" dirty="0">
                <a:solidFill>
                  <a:srgbClr val="231F20"/>
                </a:solidFill>
                <a:latin typeface="Verdana"/>
                <a:cs typeface="Verdana"/>
              </a:rPr>
              <a:t> </a:t>
            </a:r>
            <a:r>
              <a:rPr sz="1900" b="1" i="1" spc="-10" dirty="0">
                <a:solidFill>
                  <a:srgbClr val="231F20"/>
                </a:solidFill>
                <a:latin typeface="Verdana"/>
                <a:cs typeface="Verdana"/>
              </a:rPr>
              <a:t>m</a:t>
            </a:r>
            <a:r>
              <a:rPr sz="1900" b="1" i="1" dirty="0">
                <a:solidFill>
                  <a:srgbClr val="231F20"/>
                </a:solidFill>
                <a:latin typeface="Verdana"/>
                <a:cs typeface="Verdana"/>
              </a:rPr>
              <a:t>a</a:t>
            </a:r>
            <a:r>
              <a:rPr lang="es-MX" sz="1900" b="1" i="1" dirty="0">
                <a:solidFill>
                  <a:srgbClr val="231F20"/>
                </a:solidFill>
                <a:latin typeface="Verdana"/>
                <a:cs typeface="Verdana"/>
              </a:rPr>
              <a:t>no de obra calificada </a:t>
            </a:r>
            <a:r>
              <a:rPr sz="1900" b="1" i="1" spc="-55" dirty="0">
                <a:solidFill>
                  <a:srgbClr val="231F20"/>
                </a:solidFill>
                <a:latin typeface="Verdana"/>
                <a:cs typeface="Verdana"/>
              </a:rPr>
              <a:t> </a:t>
            </a:r>
            <a:r>
              <a:rPr sz="1900" b="1" i="1" spc="-105" dirty="0">
                <a:solidFill>
                  <a:srgbClr val="231F20"/>
                </a:solidFill>
                <a:latin typeface="Verdana"/>
                <a:cs typeface="Verdana"/>
              </a:rPr>
              <a:t>y</a:t>
            </a:r>
            <a:r>
              <a:rPr sz="1900" b="1" i="1" spc="-114" dirty="0">
                <a:solidFill>
                  <a:srgbClr val="231F20"/>
                </a:solidFill>
                <a:latin typeface="Verdana"/>
                <a:cs typeface="Verdana"/>
              </a:rPr>
              <a:t> </a:t>
            </a:r>
            <a:r>
              <a:rPr sz="1900" b="1" i="1" spc="-114" dirty="0" err="1">
                <a:solidFill>
                  <a:srgbClr val="231F20"/>
                </a:solidFill>
                <a:latin typeface="Verdana"/>
                <a:cs typeface="Verdana"/>
              </a:rPr>
              <a:t>se</a:t>
            </a:r>
            <a:r>
              <a:rPr sz="1900" b="1" i="1" spc="-65" dirty="0" err="1">
                <a:solidFill>
                  <a:srgbClr val="231F20"/>
                </a:solidFill>
                <a:latin typeface="Verdana"/>
                <a:cs typeface="Verdana"/>
              </a:rPr>
              <a:t>r</a:t>
            </a:r>
            <a:r>
              <a:rPr sz="1900" b="1" i="1" spc="-75" dirty="0" err="1">
                <a:solidFill>
                  <a:srgbClr val="231F20"/>
                </a:solidFill>
                <a:latin typeface="Verdana"/>
                <a:cs typeface="Verdana"/>
              </a:rPr>
              <a:t>vicios</a:t>
            </a:r>
            <a:r>
              <a:rPr sz="1900" b="1" i="1" spc="-114" dirty="0">
                <a:solidFill>
                  <a:srgbClr val="231F20"/>
                </a:solidFill>
                <a:latin typeface="Verdana"/>
                <a:cs typeface="Verdana"/>
              </a:rPr>
              <a:t> </a:t>
            </a:r>
            <a:r>
              <a:rPr lang="es-MX" sz="1900" b="1" i="1" spc="-114" dirty="0">
                <a:solidFill>
                  <a:srgbClr val="231F20"/>
                </a:solidFill>
                <a:latin typeface="Verdana"/>
                <a:cs typeface="Verdana"/>
              </a:rPr>
              <a:t>de</a:t>
            </a:r>
            <a:r>
              <a:rPr sz="1900" b="1" i="1" spc="-114" dirty="0">
                <a:solidFill>
                  <a:srgbClr val="231F20"/>
                </a:solidFill>
                <a:latin typeface="Verdana"/>
                <a:cs typeface="Verdana"/>
              </a:rPr>
              <a:t> </a:t>
            </a:r>
            <a:r>
              <a:rPr sz="1900" b="1" i="1" spc="-85" dirty="0">
                <a:solidFill>
                  <a:srgbClr val="231F20"/>
                </a:solidFill>
                <a:latin typeface="Verdana"/>
                <a:cs typeface="Verdana"/>
              </a:rPr>
              <a:t>p</a:t>
            </a:r>
            <a:r>
              <a:rPr sz="1900" b="1" i="1" spc="-80" dirty="0">
                <a:solidFill>
                  <a:srgbClr val="231F20"/>
                </a:solidFill>
                <a:latin typeface="Verdana"/>
                <a:cs typeface="Verdana"/>
              </a:rPr>
              <a:t>r</a:t>
            </a:r>
            <a:r>
              <a:rPr sz="1900" b="1" i="1" spc="-90" dirty="0">
                <a:solidFill>
                  <a:srgbClr val="231F20"/>
                </a:solidFill>
                <a:latin typeface="Verdana"/>
                <a:cs typeface="Verdana"/>
              </a:rPr>
              <a:t>o</a:t>
            </a:r>
            <a:r>
              <a:rPr sz="1900" b="1" i="1" spc="-130" dirty="0">
                <a:solidFill>
                  <a:srgbClr val="231F20"/>
                </a:solidFill>
                <a:latin typeface="Verdana"/>
                <a:cs typeface="Verdana"/>
              </a:rPr>
              <a:t>v</a:t>
            </a:r>
            <a:r>
              <a:rPr sz="1900" b="1" i="1" spc="-75" dirty="0">
                <a:solidFill>
                  <a:srgbClr val="231F20"/>
                </a:solidFill>
                <a:latin typeface="Verdana"/>
                <a:cs typeface="Verdana"/>
              </a:rPr>
              <a:t>eedores  </a:t>
            </a:r>
            <a:r>
              <a:rPr sz="1900" b="1" i="1" spc="-45" dirty="0">
                <a:solidFill>
                  <a:srgbClr val="231F20"/>
                </a:solidFill>
                <a:latin typeface="Verdana"/>
                <a:cs typeface="Verdana"/>
              </a:rPr>
              <a:t>de</a:t>
            </a:r>
            <a:r>
              <a:rPr sz="1900" b="1" i="1" spc="-114" dirty="0">
                <a:solidFill>
                  <a:srgbClr val="231F20"/>
                </a:solidFill>
                <a:latin typeface="Verdana"/>
                <a:cs typeface="Verdana"/>
              </a:rPr>
              <a:t> </a:t>
            </a:r>
            <a:r>
              <a:rPr sz="1900" b="1" i="1" spc="-110" dirty="0">
                <a:solidFill>
                  <a:srgbClr val="231F20"/>
                </a:solidFill>
                <a:latin typeface="Verdana"/>
                <a:cs typeface="Verdana"/>
              </a:rPr>
              <a:t>o</a:t>
            </a:r>
            <a:r>
              <a:rPr sz="1900" b="1" i="1" spc="-90" dirty="0">
                <a:solidFill>
                  <a:srgbClr val="231F20"/>
                </a:solidFill>
                <a:latin typeface="Verdana"/>
                <a:cs typeface="Verdana"/>
              </a:rPr>
              <a:t>r</a:t>
            </a:r>
            <a:r>
              <a:rPr sz="1900" b="1" i="1" spc="-50" dirty="0">
                <a:solidFill>
                  <a:srgbClr val="231F20"/>
                </a:solidFill>
                <a:latin typeface="Verdana"/>
                <a:cs typeface="Verdana"/>
              </a:rPr>
              <a:t>igen</a:t>
            </a:r>
            <a:r>
              <a:rPr sz="1900" b="1" i="1" spc="-114" dirty="0">
                <a:solidFill>
                  <a:srgbClr val="231F20"/>
                </a:solidFill>
                <a:latin typeface="Verdana"/>
                <a:cs typeface="Verdana"/>
              </a:rPr>
              <a:t> </a:t>
            </a:r>
            <a:r>
              <a:rPr sz="1900" b="1" i="1" spc="-45" dirty="0">
                <a:solidFill>
                  <a:srgbClr val="231F20"/>
                </a:solidFill>
                <a:latin typeface="Verdana"/>
                <a:cs typeface="Verdana"/>
              </a:rPr>
              <a:t>lo</a:t>
            </a:r>
            <a:r>
              <a:rPr sz="1900" b="1" i="1" spc="-65" dirty="0">
                <a:solidFill>
                  <a:srgbClr val="231F20"/>
                </a:solidFill>
                <a:latin typeface="Verdana"/>
                <a:cs typeface="Verdana"/>
              </a:rPr>
              <a:t>c</a:t>
            </a:r>
            <a:r>
              <a:rPr sz="1900" b="1" i="1" spc="-20" dirty="0">
                <a:solidFill>
                  <a:srgbClr val="231F20"/>
                </a:solidFill>
                <a:latin typeface="Verdana"/>
                <a:cs typeface="Verdana"/>
              </a:rPr>
              <a:t>al</a:t>
            </a:r>
            <a:r>
              <a:rPr sz="1900" b="1" i="1" spc="-114" dirty="0">
                <a:solidFill>
                  <a:srgbClr val="231F20"/>
                </a:solidFill>
                <a:latin typeface="Verdana"/>
                <a:cs typeface="Verdana"/>
              </a:rPr>
              <a:t> </a:t>
            </a:r>
            <a:r>
              <a:rPr sz="1900" b="1" i="1" spc="-60" dirty="0">
                <a:solidFill>
                  <a:srgbClr val="231F20"/>
                </a:solidFill>
                <a:latin typeface="Verdana"/>
                <a:cs typeface="Verdana"/>
              </a:rPr>
              <a:t>o</a:t>
            </a:r>
            <a:r>
              <a:rPr sz="1900" b="1" i="1" spc="-114" dirty="0">
                <a:solidFill>
                  <a:srgbClr val="231F20"/>
                </a:solidFill>
                <a:latin typeface="Verdana"/>
                <a:cs typeface="Verdana"/>
              </a:rPr>
              <a:t> </a:t>
            </a:r>
            <a:r>
              <a:rPr sz="1900" b="1" i="1" spc="-40" dirty="0">
                <a:solidFill>
                  <a:srgbClr val="231F20"/>
                </a:solidFill>
                <a:latin typeface="Verdana"/>
                <a:cs typeface="Verdana"/>
              </a:rPr>
              <a:t>que  </a:t>
            </a:r>
            <a:r>
              <a:rPr sz="1900" b="1" i="1" spc="-80" dirty="0">
                <a:solidFill>
                  <a:srgbClr val="231F20"/>
                </a:solidFill>
                <a:latin typeface="Verdana"/>
                <a:cs typeface="Verdana"/>
              </a:rPr>
              <a:t>pe</a:t>
            </a:r>
            <a:r>
              <a:rPr sz="1900" b="1" i="1" spc="-35" dirty="0">
                <a:solidFill>
                  <a:srgbClr val="231F20"/>
                </a:solidFill>
                <a:latin typeface="Verdana"/>
                <a:cs typeface="Verdana"/>
              </a:rPr>
              <a:t>r</a:t>
            </a:r>
            <a:r>
              <a:rPr sz="1900" b="1" i="1" spc="-75" dirty="0">
                <a:solidFill>
                  <a:srgbClr val="231F20"/>
                </a:solidFill>
                <a:latin typeface="Verdana"/>
                <a:cs typeface="Verdana"/>
              </a:rPr>
              <a:t>t</a:t>
            </a:r>
            <a:r>
              <a:rPr sz="1900" b="1" i="1" spc="-55" dirty="0">
                <a:solidFill>
                  <a:srgbClr val="231F20"/>
                </a:solidFill>
                <a:latin typeface="Verdana"/>
                <a:cs typeface="Verdana"/>
              </a:rPr>
              <a:t>e</a:t>
            </a:r>
            <a:r>
              <a:rPr sz="1900" b="1" i="1" spc="-50" dirty="0">
                <a:solidFill>
                  <a:srgbClr val="231F20"/>
                </a:solidFill>
                <a:latin typeface="Verdana"/>
                <a:cs typeface="Verdana"/>
              </a:rPr>
              <a:t>n</a:t>
            </a:r>
            <a:r>
              <a:rPr sz="1900" b="1" i="1" spc="-80" dirty="0">
                <a:solidFill>
                  <a:srgbClr val="231F20"/>
                </a:solidFill>
                <a:latin typeface="Verdana"/>
                <a:cs typeface="Verdana"/>
              </a:rPr>
              <a:t>e</a:t>
            </a:r>
            <a:r>
              <a:rPr sz="1900" b="1" i="1" spc="-120" dirty="0">
                <a:solidFill>
                  <a:srgbClr val="231F20"/>
                </a:solidFill>
                <a:latin typeface="Verdana"/>
                <a:cs typeface="Verdana"/>
              </a:rPr>
              <a:t>z</a:t>
            </a:r>
            <a:r>
              <a:rPr sz="1900" b="1" i="1" spc="-10" dirty="0">
                <a:solidFill>
                  <a:srgbClr val="231F20"/>
                </a:solidFill>
                <a:latin typeface="Verdana"/>
                <a:cs typeface="Verdana"/>
              </a:rPr>
              <a:t>c</a:t>
            </a:r>
            <a:r>
              <a:rPr sz="1900" b="1" i="1" dirty="0">
                <a:solidFill>
                  <a:srgbClr val="231F20"/>
                </a:solidFill>
                <a:latin typeface="Verdana"/>
                <a:cs typeface="Verdana"/>
              </a:rPr>
              <a:t>an</a:t>
            </a:r>
            <a:r>
              <a:rPr sz="1900" b="1" i="1" spc="-114" dirty="0">
                <a:solidFill>
                  <a:srgbClr val="231F20"/>
                </a:solidFill>
                <a:latin typeface="Verdana"/>
                <a:cs typeface="Verdana"/>
              </a:rPr>
              <a:t> </a:t>
            </a:r>
            <a:r>
              <a:rPr sz="1900" b="1" i="1" spc="40" dirty="0">
                <a:solidFill>
                  <a:srgbClr val="231F20"/>
                </a:solidFill>
                <a:latin typeface="Verdana"/>
                <a:cs typeface="Verdana"/>
              </a:rPr>
              <a:t>a</a:t>
            </a:r>
            <a:r>
              <a:rPr sz="1900" b="1" i="1" spc="-114" dirty="0">
                <a:solidFill>
                  <a:srgbClr val="231F20"/>
                </a:solidFill>
                <a:latin typeface="Verdana"/>
                <a:cs typeface="Verdana"/>
              </a:rPr>
              <a:t> </a:t>
            </a:r>
            <a:r>
              <a:rPr sz="1900" b="1" i="1" spc="-95" dirty="0">
                <a:solidFill>
                  <a:srgbClr val="231F20"/>
                </a:solidFill>
                <a:latin typeface="Verdana"/>
                <a:cs typeface="Verdana"/>
              </a:rPr>
              <a:t>muje</a:t>
            </a:r>
            <a:r>
              <a:rPr sz="1900" b="1" i="1" spc="-90" dirty="0">
                <a:solidFill>
                  <a:srgbClr val="231F20"/>
                </a:solidFill>
                <a:latin typeface="Verdana"/>
                <a:cs typeface="Verdana"/>
              </a:rPr>
              <a:t>r</a:t>
            </a:r>
            <a:r>
              <a:rPr sz="1900" b="1" i="1" spc="-95" dirty="0">
                <a:solidFill>
                  <a:srgbClr val="231F20"/>
                </a:solidFill>
                <a:latin typeface="Verdana"/>
                <a:cs typeface="Verdana"/>
              </a:rPr>
              <a:t>es</a:t>
            </a:r>
            <a:r>
              <a:rPr sz="1900" b="1" i="1" spc="-114" dirty="0">
                <a:solidFill>
                  <a:srgbClr val="231F20"/>
                </a:solidFill>
                <a:latin typeface="Verdana"/>
                <a:cs typeface="Verdana"/>
              </a:rPr>
              <a:t> </a:t>
            </a:r>
            <a:r>
              <a:rPr sz="1900" b="1" i="1" spc="-70" dirty="0">
                <a:solidFill>
                  <a:srgbClr val="231F20"/>
                </a:solidFill>
                <a:latin typeface="Verdana"/>
                <a:cs typeface="Verdana"/>
              </a:rPr>
              <a:t>y  </a:t>
            </a:r>
            <a:r>
              <a:rPr sz="1900" b="1" i="1" spc="-50" dirty="0">
                <a:solidFill>
                  <a:srgbClr val="231F20"/>
                </a:solidFill>
                <a:latin typeface="Verdana"/>
                <a:cs typeface="Verdana"/>
              </a:rPr>
              <a:t>mi</a:t>
            </a:r>
            <a:r>
              <a:rPr sz="1900" b="1" i="1" spc="-40" dirty="0">
                <a:solidFill>
                  <a:srgbClr val="231F20"/>
                </a:solidFill>
                <a:latin typeface="Verdana"/>
                <a:cs typeface="Verdana"/>
              </a:rPr>
              <a:t>n</a:t>
            </a:r>
            <a:r>
              <a:rPr sz="1900" b="1" i="1" spc="-110" dirty="0">
                <a:solidFill>
                  <a:srgbClr val="231F20"/>
                </a:solidFill>
                <a:latin typeface="Verdana"/>
                <a:cs typeface="Verdana"/>
              </a:rPr>
              <a:t>o</a:t>
            </a:r>
            <a:r>
              <a:rPr sz="1900" b="1" i="1" spc="-90" dirty="0">
                <a:solidFill>
                  <a:srgbClr val="231F20"/>
                </a:solidFill>
                <a:latin typeface="Verdana"/>
                <a:cs typeface="Verdana"/>
              </a:rPr>
              <a:t>rías.</a:t>
            </a:r>
            <a:r>
              <a:rPr sz="1900" b="1" i="1" dirty="0">
                <a:solidFill>
                  <a:srgbClr val="231F20"/>
                </a:solidFill>
                <a:latin typeface="Verdana"/>
                <a:cs typeface="Verdana"/>
              </a:rPr>
              <a:t>	</a:t>
            </a:r>
            <a:r>
              <a:rPr sz="1900" b="1" i="1" spc="-30" dirty="0">
                <a:solidFill>
                  <a:srgbClr val="231F20"/>
                </a:solidFill>
                <a:latin typeface="Verdana"/>
                <a:cs typeface="Verdana"/>
              </a:rPr>
              <a:t>Ade</a:t>
            </a:r>
            <a:r>
              <a:rPr sz="1900" b="1" i="1" spc="-35" dirty="0">
                <a:solidFill>
                  <a:srgbClr val="231F20"/>
                </a:solidFill>
                <a:latin typeface="Verdana"/>
                <a:cs typeface="Verdana"/>
              </a:rPr>
              <a:t>m</a:t>
            </a:r>
            <a:r>
              <a:rPr sz="1900" b="1" i="1" spc="-40" dirty="0">
                <a:solidFill>
                  <a:srgbClr val="231F20"/>
                </a:solidFill>
                <a:latin typeface="Verdana"/>
                <a:cs typeface="Verdana"/>
              </a:rPr>
              <a:t>ás</a:t>
            </a:r>
            <a:r>
              <a:rPr sz="1900" b="1" i="1" spc="-114" dirty="0">
                <a:solidFill>
                  <a:srgbClr val="231F20"/>
                </a:solidFill>
                <a:latin typeface="Verdana"/>
                <a:cs typeface="Verdana"/>
              </a:rPr>
              <a:t> </a:t>
            </a:r>
            <a:r>
              <a:rPr sz="1900" b="1" i="1" spc="-45" dirty="0">
                <a:solidFill>
                  <a:srgbClr val="231F20"/>
                </a:solidFill>
                <a:latin typeface="Verdana"/>
                <a:cs typeface="Verdana"/>
              </a:rPr>
              <a:t>de</a:t>
            </a:r>
            <a:r>
              <a:rPr sz="1900" b="1" i="1" spc="-114" dirty="0">
                <a:solidFill>
                  <a:srgbClr val="231F20"/>
                </a:solidFill>
                <a:latin typeface="Verdana"/>
                <a:cs typeface="Verdana"/>
              </a:rPr>
              <a:t> </a:t>
            </a:r>
            <a:r>
              <a:rPr sz="1900" b="1" i="1" spc="-30" dirty="0">
                <a:solidFill>
                  <a:srgbClr val="231F20"/>
                </a:solidFill>
                <a:latin typeface="Verdana"/>
                <a:cs typeface="Verdana"/>
              </a:rPr>
              <a:t>dar  </a:t>
            </a:r>
            <a:r>
              <a:rPr sz="1900" b="1" i="1" spc="-85" dirty="0">
                <a:solidFill>
                  <a:srgbClr val="231F20"/>
                </a:solidFill>
                <a:latin typeface="Verdana"/>
                <a:cs typeface="Verdana"/>
              </a:rPr>
              <a:t>p</a:t>
            </a:r>
            <a:r>
              <a:rPr sz="1900" b="1" i="1" spc="-80" dirty="0">
                <a:solidFill>
                  <a:srgbClr val="231F20"/>
                </a:solidFill>
                <a:latin typeface="Verdana"/>
                <a:cs typeface="Verdana"/>
              </a:rPr>
              <a:t>r</a:t>
            </a:r>
            <a:r>
              <a:rPr sz="1900" b="1" i="1" spc="-85" dirty="0">
                <a:solidFill>
                  <a:srgbClr val="231F20"/>
                </a:solidFill>
                <a:latin typeface="Verdana"/>
                <a:cs typeface="Verdana"/>
              </a:rPr>
              <a:t>e</a:t>
            </a:r>
            <a:r>
              <a:rPr sz="1900" b="1" i="1" spc="-70" dirty="0">
                <a:solidFill>
                  <a:srgbClr val="231F20"/>
                </a:solidFill>
                <a:latin typeface="Verdana"/>
                <a:cs typeface="Verdana"/>
              </a:rPr>
              <a:t>f</a:t>
            </a:r>
            <a:r>
              <a:rPr sz="1900" b="1" i="1" spc="-114" dirty="0">
                <a:solidFill>
                  <a:srgbClr val="231F20"/>
                </a:solidFill>
                <a:latin typeface="Verdana"/>
                <a:cs typeface="Verdana"/>
              </a:rPr>
              <a:t>e</a:t>
            </a:r>
            <a:r>
              <a:rPr sz="1900" b="1" i="1" spc="-105" dirty="0">
                <a:solidFill>
                  <a:srgbClr val="231F20"/>
                </a:solidFill>
                <a:latin typeface="Verdana"/>
                <a:cs typeface="Verdana"/>
              </a:rPr>
              <a:t>r</a:t>
            </a:r>
            <a:r>
              <a:rPr sz="1900" b="1" i="1" spc="-55" dirty="0">
                <a:solidFill>
                  <a:srgbClr val="231F20"/>
                </a:solidFill>
                <a:latin typeface="Verdana"/>
                <a:cs typeface="Verdana"/>
              </a:rPr>
              <a:t>e</a:t>
            </a:r>
            <a:r>
              <a:rPr sz="1900" b="1" i="1" spc="-50" dirty="0">
                <a:solidFill>
                  <a:srgbClr val="231F20"/>
                </a:solidFill>
                <a:latin typeface="Verdana"/>
                <a:cs typeface="Verdana"/>
              </a:rPr>
              <a:t>n</a:t>
            </a:r>
            <a:r>
              <a:rPr sz="1900" b="1" i="1" spc="-15" dirty="0">
                <a:solidFill>
                  <a:srgbClr val="231F20"/>
                </a:solidFill>
                <a:latin typeface="Verdana"/>
                <a:cs typeface="Verdana"/>
              </a:rPr>
              <a:t>cia</a:t>
            </a:r>
            <a:r>
              <a:rPr sz="1900" b="1" i="1" spc="-114" dirty="0">
                <a:solidFill>
                  <a:srgbClr val="231F20"/>
                </a:solidFill>
                <a:latin typeface="Verdana"/>
                <a:cs typeface="Verdana"/>
              </a:rPr>
              <a:t> </a:t>
            </a:r>
            <a:r>
              <a:rPr sz="1900" b="1" i="1" spc="-55" dirty="0">
                <a:solidFill>
                  <a:srgbClr val="231F20"/>
                </a:solidFill>
                <a:latin typeface="Verdana"/>
                <a:cs typeface="Verdana"/>
              </a:rPr>
              <a:t>en</a:t>
            </a:r>
            <a:r>
              <a:rPr sz="1900" b="1" i="1" spc="-114" dirty="0">
                <a:solidFill>
                  <a:srgbClr val="231F20"/>
                </a:solidFill>
                <a:latin typeface="Verdana"/>
                <a:cs typeface="Verdana"/>
              </a:rPr>
              <a:t> </a:t>
            </a:r>
            <a:r>
              <a:rPr sz="1900" b="1" i="1" spc="-20" dirty="0">
                <a:solidFill>
                  <a:srgbClr val="231F20"/>
                </a:solidFill>
                <a:latin typeface="Verdana"/>
                <a:cs typeface="Verdana"/>
              </a:rPr>
              <a:t>la</a:t>
            </a:r>
            <a:endParaRPr sz="1900" dirty="0">
              <a:latin typeface="Verdana"/>
              <a:cs typeface="Verdana"/>
            </a:endParaRPr>
          </a:p>
          <a:p>
            <a:pPr marL="79375" marR="330200" algn="ctr">
              <a:lnSpc>
                <a:spcPct val="100000"/>
              </a:lnSpc>
            </a:pPr>
            <a:r>
              <a:rPr sz="1900" b="1" i="1" spc="-10" dirty="0">
                <a:solidFill>
                  <a:srgbClr val="231F20"/>
                </a:solidFill>
                <a:latin typeface="Verdana"/>
                <a:cs typeface="Verdana"/>
              </a:rPr>
              <a:t>c</a:t>
            </a:r>
            <a:r>
              <a:rPr sz="1900" b="1" i="1" spc="-75" dirty="0">
                <a:solidFill>
                  <a:srgbClr val="231F20"/>
                </a:solidFill>
                <a:latin typeface="Verdana"/>
                <a:cs typeface="Verdana"/>
              </a:rPr>
              <a:t>eleb</a:t>
            </a:r>
            <a:r>
              <a:rPr sz="1900" b="1" i="1" spc="-85" dirty="0">
                <a:solidFill>
                  <a:srgbClr val="231F20"/>
                </a:solidFill>
                <a:latin typeface="Verdana"/>
                <a:cs typeface="Verdana"/>
              </a:rPr>
              <a:t>r</a:t>
            </a:r>
            <a:r>
              <a:rPr sz="1900" b="1" i="1" spc="-30" dirty="0">
                <a:solidFill>
                  <a:srgbClr val="231F20"/>
                </a:solidFill>
                <a:latin typeface="Verdana"/>
                <a:cs typeface="Verdana"/>
              </a:rPr>
              <a:t>ación</a:t>
            </a:r>
            <a:r>
              <a:rPr sz="1900" b="1" i="1" spc="-114" dirty="0">
                <a:solidFill>
                  <a:srgbClr val="231F20"/>
                </a:solidFill>
                <a:latin typeface="Verdana"/>
                <a:cs typeface="Verdana"/>
              </a:rPr>
              <a:t> </a:t>
            </a:r>
            <a:r>
              <a:rPr sz="1900" b="1" i="1" spc="-45" dirty="0">
                <a:solidFill>
                  <a:srgbClr val="231F20"/>
                </a:solidFill>
                <a:latin typeface="Verdana"/>
                <a:cs typeface="Verdana"/>
              </a:rPr>
              <a:t>de</a:t>
            </a:r>
            <a:r>
              <a:rPr sz="1900" b="1" i="1" spc="-114" dirty="0">
                <a:solidFill>
                  <a:srgbClr val="231F20"/>
                </a:solidFill>
                <a:latin typeface="Verdana"/>
                <a:cs typeface="Verdana"/>
              </a:rPr>
              <a:t> </a:t>
            </a:r>
            <a:r>
              <a:rPr sz="1900" b="1" i="1" spc="-10" dirty="0">
                <a:solidFill>
                  <a:srgbClr val="231F20"/>
                </a:solidFill>
                <a:latin typeface="Verdana"/>
                <a:cs typeface="Verdana"/>
              </a:rPr>
              <a:t>c</a:t>
            </a:r>
            <a:r>
              <a:rPr sz="1900" b="1" i="1" spc="-70" dirty="0">
                <a:solidFill>
                  <a:srgbClr val="231F20"/>
                </a:solidFill>
                <a:latin typeface="Verdana"/>
                <a:cs typeface="Verdana"/>
              </a:rPr>
              <a:t>ont</a:t>
            </a:r>
            <a:r>
              <a:rPr sz="1900" b="1" i="1" spc="-80" dirty="0">
                <a:solidFill>
                  <a:srgbClr val="231F20"/>
                </a:solidFill>
                <a:latin typeface="Verdana"/>
                <a:cs typeface="Verdana"/>
              </a:rPr>
              <a:t>r</a:t>
            </a:r>
            <a:r>
              <a:rPr sz="1900" b="1" i="1" dirty="0">
                <a:solidFill>
                  <a:srgbClr val="231F20"/>
                </a:solidFill>
                <a:latin typeface="Verdana"/>
                <a:cs typeface="Verdana"/>
              </a:rPr>
              <a:t>a</a:t>
            </a:r>
            <a:r>
              <a:rPr sz="1900" b="1" i="1" spc="-35" dirty="0">
                <a:solidFill>
                  <a:srgbClr val="231F20"/>
                </a:solidFill>
                <a:latin typeface="Verdana"/>
                <a:cs typeface="Verdana"/>
              </a:rPr>
              <a:t>t</a:t>
            </a:r>
            <a:r>
              <a:rPr sz="1900" b="1" i="1" spc="-90" dirty="0">
                <a:solidFill>
                  <a:srgbClr val="231F20"/>
                </a:solidFill>
                <a:latin typeface="Verdana"/>
                <a:cs typeface="Verdana"/>
              </a:rPr>
              <a:t>os</a:t>
            </a:r>
            <a:r>
              <a:rPr sz="1900" b="1" i="1" spc="-114" dirty="0">
                <a:solidFill>
                  <a:srgbClr val="231F20"/>
                </a:solidFill>
                <a:latin typeface="Verdana"/>
                <a:cs typeface="Verdana"/>
              </a:rPr>
              <a:t> </a:t>
            </a:r>
            <a:r>
              <a:rPr sz="1900" b="1" i="1" spc="-10" dirty="0">
                <a:solidFill>
                  <a:srgbClr val="231F20"/>
                </a:solidFill>
                <a:latin typeface="Verdana"/>
                <a:cs typeface="Verdana"/>
              </a:rPr>
              <a:t>c</a:t>
            </a:r>
            <a:r>
              <a:rPr sz="1900" b="1" i="1" spc="-40" dirty="0">
                <a:solidFill>
                  <a:srgbClr val="231F20"/>
                </a:solidFill>
                <a:latin typeface="Verdana"/>
                <a:cs typeface="Verdana"/>
              </a:rPr>
              <a:t>on  </a:t>
            </a:r>
            <a:r>
              <a:rPr sz="1900" b="1" i="1" spc="-85" dirty="0">
                <a:solidFill>
                  <a:srgbClr val="231F20"/>
                </a:solidFill>
                <a:latin typeface="Verdana"/>
                <a:cs typeface="Verdana"/>
              </a:rPr>
              <a:t>p</a:t>
            </a:r>
            <a:r>
              <a:rPr sz="1900" b="1" i="1" spc="-80" dirty="0">
                <a:solidFill>
                  <a:srgbClr val="231F20"/>
                </a:solidFill>
                <a:latin typeface="Verdana"/>
                <a:cs typeface="Verdana"/>
              </a:rPr>
              <a:t>r</a:t>
            </a:r>
            <a:r>
              <a:rPr sz="1900" b="1" i="1" spc="-90" dirty="0">
                <a:solidFill>
                  <a:srgbClr val="231F20"/>
                </a:solidFill>
                <a:latin typeface="Verdana"/>
                <a:cs typeface="Verdana"/>
              </a:rPr>
              <a:t>o</a:t>
            </a:r>
            <a:r>
              <a:rPr sz="1900" b="1" i="1" spc="-130" dirty="0">
                <a:solidFill>
                  <a:srgbClr val="231F20"/>
                </a:solidFill>
                <a:latin typeface="Verdana"/>
                <a:cs typeface="Verdana"/>
              </a:rPr>
              <a:t>v</a:t>
            </a:r>
            <a:r>
              <a:rPr sz="1900" b="1" i="1" spc="-75" dirty="0">
                <a:solidFill>
                  <a:srgbClr val="231F20"/>
                </a:solidFill>
                <a:latin typeface="Verdana"/>
                <a:cs typeface="Verdana"/>
              </a:rPr>
              <a:t>eedor</a:t>
            </a:r>
            <a:r>
              <a:rPr sz="1900" b="1" i="1" spc="-95" dirty="0">
                <a:solidFill>
                  <a:srgbClr val="231F20"/>
                </a:solidFill>
                <a:latin typeface="Verdana"/>
                <a:cs typeface="Verdana"/>
              </a:rPr>
              <a:t>es</a:t>
            </a:r>
            <a:r>
              <a:rPr sz="1900" b="1" i="1" spc="-114" dirty="0">
                <a:solidFill>
                  <a:srgbClr val="231F20"/>
                </a:solidFill>
                <a:latin typeface="Verdana"/>
                <a:cs typeface="Verdana"/>
              </a:rPr>
              <a:t> </a:t>
            </a:r>
            <a:r>
              <a:rPr sz="1900" b="1" i="1" spc="-45" dirty="0">
                <a:solidFill>
                  <a:srgbClr val="231F20"/>
                </a:solidFill>
                <a:latin typeface="Verdana"/>
                <a:cs typeface="Verdana"/>
              </a:rPr>
              <a:t>de</a:t>
            </a:r>
            <a:r>
              <a:rPr sz="1900" b="1" i="1" spc="-114" dirty="0">
                <a:solidFill>
                  <a:srgbClr val="231F20"/>
                </a:solidFill>
                <a:latin typeface="Verdana"/>
                <a:cs typeface="Verdana"/>
              </a:rPr>
              <a:t> </a:t>
            </a:r>
            <a:r>
              <a:rPr sz="1900" b="1" i="1" spc="-50" dirty="0">
                <a:solidFill>
                  <a:srgbClr val="231F20"/>
                </a:solidFill>
                <a:latin typeface="Verdana"/>
                <a:cs typeface="Verdana"/>
              </a:rPr>
              <a:t>bie</a:t>
            </a:r>
            <a:r>
              <a:rPr sz="1900" b="1" i="1" spc="-55" dirty="0">
                <a:solidFill>
                  <a:srgbClr val="231F20"/>
                </a:solidFill>
                <a:latin typeface="Verdana"/>
                <a:cs typeface="Verdana"/>
              </a:rPr>
              <a:t>n</a:t>
            </a:r>
            <a:r>
              <a:rPr sz="1900" b="1" i="1" spc="-95" dirty="0">
                <a:solidFill>
                  <a:srgbClr val="231F20"/>
                </a:solidFill>
                <a:latin typeface="Verdana"/>
                <a:cs typeface="Verdana"/>
              </a:rPr>
              <a:t>es</a:t>
            </a:r>
            <a:endParaRPr sz="1900" dirty="0">
              <a:latin typeface="Verdana"/>
              <a:cs typeface="Verdana"/>
            </a:endParaRPr>
          </a:p>
          <a:p>
            <a:pPr marR="250825" algn="ctr">
              <a:lnSpc>
                <a:spcPct val="100000"/>
              </a:lnSpc>
            </a:pPr>
            <a:r>
              <a:rPr sz="1900" b="1" i="1" spc="-105" dirty="0">
                <a:solidFill>
                  <a:srgbClr val="231F20"/>
                </a:solidFill>
                <a:latin typeface="Verdana"/>
                <a:cs typeface="Verdana"/>
              </a:rPr>
              <a:t>y</a:t>
            </a:r>
            <a:r>
              <a:rPr sz="1900" b="1" i="1" spc="-114" dirty="0">
                <a:solidFill>
                  <a:srgbClr val="231F20"/>
                </a:solidFill>
                <a:latin typeface="Verdana"/>
                <a:cs typeface="Verdana"/>
              </a:rPr>
              <a:t> se</a:t>
            </a:r>
            <a:r>
              <a:rPr sz="1900" b="1" i="1" spc="-65" dirty="0">
                <a:solidFill>
                  <a:srgbClr val="231F20"/>
                </a:solidFill>
                <a:latin typeface="Verdana"/>
                <a:cs typeface="Verdana"/>
              </a:rPr>
              <a:t>r</a:t>
            </a:r>
            <a:r>
              <a:rPr sz="1900" b="1" i="1" spc="-75" dirty="0">
                <a:solidFill>
                  <a:srgbClr val="231F20"/>
                </a:solidFill>
                <a:latin typeface="Verdana"/>
                <a:cs typeface="Verdana"/>
              </a:rPr>
              <a:t>vicios</a:t>
            </a:r>
            <a:endParaRPr sz="1900" dirty="0">
              <a:latin typeface="Verdana"/>
              <a:cs typeface="Verdana"/>
            </a:endParaRPr>
          </a:p>
          <a:p>
            <a:pPr marL="243840" marR="494665" algn="ctr">
              <a:lnSpc>
                <a:spcPct val="100000"/>
              </a:lnSpc>
            </a:pPr>
            <a:r>
              <a:rPr sz="1900" b="1" i="1" spc="-45" dirty="0">
                <a:solidFill>
                  <a:srgbClr val="231F20"/>
                </a:solidFill>
                <a:latin typeface="Verdana"/>
                <a:cs typeface="Verdana"/>
              </a:rPr>
              <a:t>que</a:t>
            </a:r>
            <a:r>
              <a:rPr sz="1900" b="1" i="1" spc="-114" dirty="0">
                <a:solidFill>
                  <a:srgbClr val="231F20"/>
                </a:solidFill>
                <a:latin typeface="Verdana"/>
                <a:cs typeface="Verdana"/>
              </a:rPr>
              <a:t> </a:t>
            </a:r>
            <a:r>
              <a:rPr sz="1900" b="1" i="1" spc="-45" dirty="0">
                <a:solidFill>
                  <a:srgbClr val="231F20"/>
                </a:solidFill>
                <a:latin typeface="Verdana"/>
                <a:cs typeface="Verdana"/>
              </a:rPr>
              <a:t>imple</a:t>
            </a:r>
            <a:r>
              <a:rPr sz="1900" b="1" i="1" spc="-65" dirty="0">
                <a:solidFill>
                  <a:srgbClr val="231F20"/>
                </a:solidFill>
                <a:latin typeface="Verdana"/>
                <a:cs typeface="Verdana"/>
              </a:rPr>
              <a:t>m</a:t>
            </a:r>
            <a:r>
              <a:rPr sz="1900" b="1" i="1" spc="-60" dirty="0">
                <a:solidFill>
                  <a:srgbClr val="231F20"/>
                </a:solidFill>
                <a:latin typeface="Verdana"/>
                <a:cs typeface="Verdana"/>
              </a:rPr>
              <a:t>en</a:t>
            </a:r>
            <a:r>
              <a:rPr sz="1900" b="1" i="1" spc="-75" dirty="0">
                <a:solidFill>
                  <a:srgbClr val="231F20"/>
                </a:solidFill>
                <a:latin typeface="Verdana"/>
                <a:cs typeface="Verdana"/>
              </a:rPr>
              <a:t>t</a:t>
            </a:r>
            <a:r>
              <a:rPr sz="1900" b="1" i="1" dirty="0">
                <a:solidFill>
                  <a:srgbClr val="231F20"/>
                </a:solidFill>
                <a:latin typeface="Verdana"/>
                <a:cs typeface="Verdana"/>
              </a:rPr>
              <a:t>an</a:t>
            </a:r>
            <a:r>
              <a:rPr sz="1900" b="1" i="1" spc="-114" dirty="0">
                <a:solidFill>
                  <a:srgbClr val="231F20"/>
                </a:solidFill>
                <a:latin typeface="Verdana"/>
                <a:cs typeface="Verdana"/>
              </a:rPr>
              <a:t> </a:t>
            </a:r>
            <a:r>
              <a:rPr sz="1900" b="1" i="1" spc="-35" dirty="0">
                <a:solidFill>
                  <a:srgbClr val="231F20"/>
                </a:solidFill>
                <a:latin typeface="Verdana"/>
                <a:cs typeface="Verdana"/>
              </a:rPr>
              <a:t>n</a:t>
            </a:r>
            <a:r>
              <a:rPr sz="1900" b="1" i="1" spc="-110" dirty="0">
                <a:solidFill>
                  <a:srgbClr val="231F20"/>
                </a:solidFill>
                <a:latin typeface="Verdana"/>
                <a:cs typeface="Verdana"/>
              </a:rPr>
              <a:t>o</a:t>
            </a:r>
            <a:r>
              <a:rPr sz="1900" b="1" i="1" spc="-90" dirty="0">
                <a:solidFill>
                  <a:srgbClr val="231F20"/>
                </a:solidFill>
                <a:latin typeface="Verdana"/>
                <a:cs typeface="Verdana"/>
              </a:rPr>
              <a:t>r</a:t>
            </a:r>
            <a:r>
              <a:rPr sz="1900" b="1" i="1" spc="-10" dirty="0">
                <a:solidFill>
                  <a:srgbClr val="231F20"/>
                </a:solidFill>
                <a:latin typeface="Verdana"/>
                <a:cs typeface="Verdana"/>
              </a:rPr>
              <a:t>m</a:t>
            </a:r>
            <a:r>
              <a:rPr sz="1900" b="1" i="1" spc="-30" dirty="0">
                <a:solidFill>
                  <a:srgbClr val="231F20"/>
                </a:solidFill>
                <a:latin typeface="Verdana"/>
                <a:cs typeface="Verdana"/>
              </a:rPr>
              <a:t>as  </a:t>
            </a:r>
            <a:r>
              <a:rPr sz="1900" b="1" i="1" spc="-55" dirty="0">
                <a:solidFill>
                  <a:srgbClr val="231F20"/>
                </a:solidFill>
                <a:latin typeface="Verdana"/>
                <a:cs typeface="Verdana"/>
              </a:rPr>
              <a:t>equi</a:t>
            </a:r>
            <a:r>
              <a:rPr sz="1900" b="1" i="1" spc="-80" dirty="0">
                <a:solidFill>
                  <a:srgbClr val="231F20"/>
                </a:solidFill>
                <a:latin typeface="Verdana"/>
                <a:cs typeface="Verdana"/>
              </a:rPr>
              <a:t>t</a:t>
            </a:r>
            <a:r>
              <a:rPr sz="1900" b="1" i="1" spc="-45" dirty="0">
                <a:solidFill>
                  <a:srgbClr val="231F20"/>
                </a:solidFill>
                <a:latin typeface="Verdana"/>
                <a:cs typeface="Verdana"/>
              </a:rPr>
              <a:t>ati</a:t>
            </a:r>
            <a:r>
              <a:rPr sz="1900" b="1" i="1" spc="-85" dirty="0">
                <a:solidFill>
                  <a:srgbClr val="231F20"/>
                </a:solidFill>
                <a:latin typeface="Verdana"/>
                <a:cs typeface="Verdana"/>
              </a:rPr>
              <a:t>v</a:t>
            </a:r>
            <a:r>
              <a:rPr sz="1900" b="1" i="1" spc="-40" dirty="0">
                <a:solidFill>
                  <a:srgbClr val="231F20"/>
                </a:solidFill>
                <a:latin typeface="Verdana"/>
                <a:cs typeface="Verdana"/>
              </a:rPr>
              <a:t>as</a:t>
            </a:r>
            <a:r>
              <a:rPr sz="1900" b="1" i="1" spc="-114" dirty="0">
                <a:solidFill>
                  <a:srgbClr val="231F20"/>
                </a:solidFill>
                <a:latin typeface="Verdana"/>
                <a:cs typeface="Verdana"/>
              </a:rPr>
              <a:t> </a:t>
            </a:r>
            <a:r>
              <a:rPr sz="1900" b="1" i="1" spc="-105" dirty="0">
                <a:solidFill>
                  <a:srgbClr val="231F20"/>
                </a:solidFill>
                <a:latin typeface="Verdana"/>
                <a:cs typeface="Verdana"/>
              </a:rPr>
              <a:t>y</a:t>
            </a:r>
            <a:r>
              <a:rPr sz="1900" b="1" i="1" spc="-114" dirty="0">
                <a:solidFill>
                  <a:srgbClr val="231F20"/>
                </a:solidFill>
                <a:latin typeface="Verdana"/>
                <a:cs typeface="Verdana"/>
              </a:rPr>
              <a:t> </a:t>
            </a:r>
            <a:r>
              <a:rPr sz="1900" b="1" i="1" spc="-35" dirty="0">
                <a:solidFill>
                  <a:srgbClr val="231F20"/>
                </a:solidFill>
                <a:latin typeface="Verdana"/>
                <a:cs typeface="Verdana"/>
              </a:rPr>
              <a:t>ambien</a:t>
            </a:r>
            <a:r>
              <a:rPr sz="1900" b="1" i="1" spc="-60" dirty="0">
                <a:solidFill>
                  <a:srgbClr val="231F20"/>
                </a:solidFill>
                <a:latin typeface="Verdana"/>
                <a:cs typeface="Verdana"/>
              </a:rPr>
              <a:t>t</a:t>
            </a:r>
            <a:r>
              <a:rPr sz="1900" b="1" i="1" spc="-85" dirty="0">
                <a:solidFill>
                  <a:srgbClr val="231F20"/>
                </a:solidFill>
                <a:latin typeface="Verdana"/>
                <a:cs typeface="Verdana"/>
              </a:rPr>
              <a:t>ales.</a:t>
            </a:r>
            <a:endParaRPr sz="1900" dirty="0">
              <a:latin typeface="Verdana"/>
              <a:cs typeface="Verdana"/>
            </a:endParaRPr>
          </a:p>
        </p:txBody>
      </p:sp>
    </p:spTree>
    <p:extLst>
      <p:ext uri="{BB962C8B-B14F-4D97-AF65-F5344CB8AC3E}">
        <p14:creationId xmlns:p14="http://schemas.microsoft.com/office/powerpoint/2010/main" val="1839276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1012</TotalTime>
  <Words>1792</Words>
  <Application>Microsoft Office PowerPoint</Application>
  <PresentationFormat>Personalizado</PresentationFormat>
  <Paragraphs>171</Paragraphs>
  <Slides>26</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Calibri</vt:lpstr>
      <vt:lpstr>Tahoma</vt:lpstr>
      <vt:lpstr>Times New Roman</vt:lpstr>
      <vt:lpstr>Verdana</vt:lpstr>
      <vt:lpstr>Office Theme</vt:lpstr>
      <vt:lpstr>REPORTE BIC 2025</vt:lpstr>
      <vt:lpstr>Contenido</vt:lpstr>
      <vt:lpstr>Introducción</vt:lpstr>
      <vt:lpstr>OBJETIVO</vt:lpstr>
      <vt:lpstr>Presentación de PowerPoint</vt:lpstr>
      <vt:lpstr>Presentación de PowerPoint</vt:lpstr>
      <vt:lpstr>Presentación de PowerPoint</vt:lpstr>
      <vt:lpstr>Presentación de PowerPoint</vt:lpstr>
      <vt:lpstr>MODELO DE NEGOCIO</vt:lpstr>
      <vt:lpstr>MODELO DE NEGOCIO</vt:lpstr>
      <vt:lpstr>RESULTADOS EVALUACION B</vt:lpstr>
      <vt:lpstr>Presentación de PowerPoint</vt:lpstr>
      <vt:lpstr>GOBIERNO CORPORATIVO</vt:lpstr>
      <vt:lpstr>RESULTADOS EVALUACION B</vt:lpstr>
      <vt:lpstr>Presentación de PowerPoint</vt:lpstr>
      <vt:lpstr>PRACTICAS LABORALES</vt:lpstr>
      <vt:lpstr>RESULTADOS EVALUACION B</vt:lpstr>
      <vt:lpstr>Presentación de PowerPoint</vt:lpstr>
      <vt:lpstr>PRACTICAS AMBIENTALES</vt:lpstr>
      <vt:lpstr>RESULTADOS EVALUACION B</vt:lpstr>
      <vt:lpstr>Presentación de PowerPoint</vt:lpstr>
      <vt:lpstr>PRACTICAS CON LA COMUNIDAD</vt:lpstr>
      <vt:lpstr>RESULTADOS EVALUACION B</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 BIC</dc:title>
  <dc:creator>USER</dc:creator>
  <cp:lastModifiedBy>OQUENDO OSPINA FERNANDO</cp:lastModifiedBy>
  <cp:revision>17</cp:revision>
  <dcterms:created xsi:type="dcterms:W3CDTF">2022-05-31T15:02:29Z</dcterms:created>
  <dcterms:modified xsi:type="dcterms:W3CDTF">2026-05-29T23:13:11Z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Adobe Illustrator CC 2015 (Windows)</vt:lpwstr>
  </property>
  <property fmtid="{D5CDD505-2E9C-101B-9397-08002B2CF9AE}" pid="4" name="LastSaved">
    <vt:filetime>2022-05-31T00:00:00Z</vt:filetime>
  </property>
</Properties>
</file>